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9"/>
  </p:notesMasterIdLst>
  <p:handoutMasterIdLst>
    <p:handoutMasterId r:id="rId20"/>
  </p:handoutMasterIdLst>
  <p:sldIdLst>
    <p:sldId id="472" r:id="rId3"/>
    <p:sldId id="1277" r:id="rId4"/>
    <p:sldId id="1248" r:id="rId5"/>
    <p:sldId id="1278" r:id="rId6"/>
    <p:sldId id="1282" r:id="rId7"/>
    <p:sldId id="1283" r:id="rId8"/>
    <p:sldId id="1284" r:id="rId9"/>
    <p:sldId id="1285" r:id="rId10"/>
    <p:sldId id="1265" r:id="rId11"/>
    <p:sldId id="1280" r:id="rId12"/>
    <p:sldId id="1287" r:id="rId13"/>
    <p:sldId id="1288" r:id="rId14"/>
    <p:sldId id="1286" r:id="rId15"/>
    <p:sldId id="1289" r:id="rId16"/>
    <p:sldId id="1266" r:id="rId17"/>
    <p:sldId id="1263" r:id="rId18"/>
  </p:sldIdLst>
  <p:sldSz cx="10333038" cy="8208963"/>
  <p:notesSz cx="6807200" cy="99393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1pPr>
    <a:lvl2pPr marL="447675" indent="3175" algn="l" rtl="0" eaLnBrk="0" fontAlgn="base" hangingPunct="0">
      <a:spcBef>
        <a:spcPct val="0"/>
      </a:spcBef>
      <a:spcAft>
        <a:spcPct val="0"/>
      </a:spcAft>
      <a:defRPr sz="12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2pPr>
    <a:lvl3pPr marL="904875" indent="3175" algn="l" rtl="0" eaLnBrk="0" fontAlgn="base" hangingPunct="0">
      <a:spcBef>
        <a:spcPct val="0"/>
      </a:spcBef>
      <a:spcAft>
        <a:spcPct val="0"/>
      </a:spcAft>
      <a:defRPr sz="12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3pPr>
    <a:lvl4pPr marL="1362075" indent="3175" algn="l" rtl="0" eaLnBrk="0" fontAlgn="base" hangingPunct="0">
      <a:spcBef>
        <a:spcPct val="0"/>
      </a:spcBef>
      <a:spcAft>
        <a:spcPct val="0"/>
      </a:spcAft>
      <a:defRPr sz="12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4pPr>
    <a:lvl5pPr marL="1819275" indent="3175" algn="l" rtl="0" eaLnBrk="0" fontAlgn="base" hangingPunct="0">
      <a:spcBef>
        <a:spcPct val="0"/>
      </a:spcBef>
      <a:spcAft>
        <a:spcPct val="0"/>
      </a:spcAft>
      <a:defRPr sz="12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6">
          <p15:clr>
            <a:srgbClr val="A4A3A4"/>
          </p15:clr>
        </p15:guide>
        <p15:guide id="2" pos="32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CC"/>
    <a:srgbClr val="000099"/>
    <a:srgbClr val="FF0000"/>
    <a:srgbClr val="DDDDDD"/>
    <a:srgbClr val="F7BAA7"/>
    <a:srgbClr val="009900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3" autoAdjust="0"/>
    <p:restoredTop sz="99849" autoAdjust="0"/>
  </p:normalViewPr>
  <p:slideViewPr>
    <p:cSldViewPr snapToGrid="0">
      <p:cViewPr varScale="1">
        <p:scale>
          <a:sx n="95" d="100"/>
          <a:sy n="95" d="100"/>
        </p:scale>
        <p:origin x="852" y="78"/>
      </p:cViewPr>
      <p:guideLst>
        <p:guide orient="horz" pos="2586"/>
        <p:guide pos="32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EditPoints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636" tIns="45817" rIns="91636" bIns="45817" anchor="t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84995" name="Rectangle 3"/>
          <p:cNvSpPr>
            <a:spLocks noGrp="1" noEditPoints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636" tIns="45817" rIns="91636" bIns="45817" anchor="t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7C83FF67-73A5-4D70-B18B-C8490DC446A8}" type="datetimeFigureOut">
              <a:rPr lang="ru-RU"/>
              <a:t>25.02.2025</a:t>
            </a:fld>
            <a:endParaRPr lang="ru-RU"/>
          </a:p>
        </p:txBody>
      </p:sp>
      <p:sp>
        <p:nvSpPr>
          <p:cNvPr id="84996" name="Rectangle 4"/>
          <p:cNvSpPr>
            <a:spLocks noGrp="1" noEditPoints="1" noChangeArrowheads="1"/>
          </p:cNvSpPr>
          <p:nvPr>
            <p:ph type="ftr" sz="quarter" idx="2"/>
          </p:nvPr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636" tIns="45817" rIns="91636" bIns="45817" anchor="b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84997" name="Rectangle 5"/>
          <p:cNvSpPr>
            <a:spLocks noGrp="1" noEditPoints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636" tIns="45817" rIns="91636" bIns="45817" anchor="b">
            <a:prstTxWarp prst="textNoShape">
              <a:avLst/>
            </a:prstTxWarp>
          </a:bodyPr>
          <a:lstStyle>
            <a:lvl1pPr algn="r">
              <a:defRPr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934E073-167B-4BFA-9067-679F280304C4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EditPoints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636" tIns="45817" rIns="91636" bIns="45817" anchor="t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36867" name="Rectangle 3"/>
          <p:cNvSpPr>
            <a:spLocks noGrp="1" noEditPoints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636" tIns="45817" rIns="91636" bIns="45817" anchor="t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316" name="Rectangle 4"/>
          <p:cNvSpPr>
            <a:spLocks noGrp="1" noRot="1" noChangeAspect="1" noEditPoints="1" noChangeArrowheads="1" noTextEdit="1"/>
          </p:cNvSpPr>
          <p:nvPr>
            <p:ph type="sldImg" idx="2"/>
          </p:nvPr>
        </p:nvSpPr>
        <p:spPr bwMode="auto">
          <a:xfrm>
            <a:off x="1057275" y="744538"/>
            <a:ext cx="4692650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/>
          </a:p>
        </p:txBody>
      </p:sp>
      <p:sp>
        <p:nvSpPr>
          <p:cNvPr id="36869" name="Rectangle 5"/>
          <p:cNvSpPr>
            <a:spLocks noGrp="1" noEditPoints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636" tIns="45817" rIns="91636" bIns="45817" anchor="t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6870" name="Rectangle 6"/>
          <p:cNvSpPr>
            <a:spLocks noGrp="1" noEditPoints="1" noChangeArrowheads="1"/>
          </p:cNvSpPr>
          <p:nvPr>
            <p:ph type="ftr" sz="quarter" idx="4"/>
          </p:nvPr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636" tIns="45817" rIns="91636" bIns="45817" anchor="b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36871" name="Rectangle 7"/>
          <p:cNvSpPr>
            <a:spLocks noGrp="1" noEditPoints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636" tIns="45817" rIns="91636" bIns="45817" anchor="b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8B99F309-D7B4-4498-BB52-E73797A836F8}" type="slidenum">
              <a:rPr lang="ru-RU" altLang="ru-RU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476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048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620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192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032" algn="l" defTabSz="9140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36" algn="l" defTabSz="9140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4" algn="l" defTabSz="9140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1" algn="l" defTabSz="9140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EditPoints="1" noChangeArrowheads="1" noTextEdi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4339" name="Rectangle 3"/>
          <p:cNvSpPr>
            <a:spLocks noGrp="1" noEditPoints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 noTextEdit="1"/>
          </p:cNvSpPr>
          <p:nvPr>
            <p:ph type="sldImg"/>
          </p:nvPr>
        </p:nvSpPr>
        <p:spPr>
          <a:xfrm>
            <a:off x="1057275" y="744538"/>
            <a:ext cx="4692650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9AC042A-F94E-428C-A2B8-7203438E866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 noTextEdit="1"/>
          </p:cNvSpPr>
          <p:nvPr>
            <p:ph type="sldImg"/>
          </p:nvPr>
        </p:nvSpPr>
        <p:spPr>
          <a:xfrm>
            <a:off x="1057275" y="744538"/>
            <a:ext cx="4692650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8B26263-AA0F-4C8B-8BE3-C64CF1CCA1F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 noTextEdit="1"/>
          </p:cNvSpPr>
          <p:nvPr>
            <p:ph type="sldImg"/>
          </p:nvPr>
        </p:nvSpPr>
        <p:spPr>
          <a:xfrm>
            <a:off x="1057275" y="744538"/>
            <a:ext cx="4692650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562ACAF-7B1A-4F43-90E5-FBC8D7346FC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 noTextEdit="1"/>
          </p:cNvSpPr>
          <p:nvPr>
            <p:ph type="sldImg"/>
          </p:nvPr>
        </p:nvSpPr>
        <p:spPr>
          <a:xfrm>
            <a:off x="1057275" y="744538"/>
            <a:ext cx="4692650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6E40829-B60D-455C-8C12-5A446ECB8E9E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 noTextEdit="1"/>
          </p:cNvSpPr>
          <p:nvPr>
            <p:ph type="sldImg"/>
          </p:nvPr>
        </p:nvSpPr>
        <p:spPr>
          <a:xfrm>
            <a:off x="1057275" y="744538"/>
            <a:ext cx="4692650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8B26263-AA0F-4C8B-8BE3-C64CF1CCA1F8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 noTextEdit="1"/>
          </p:cNvSpPr>
          <p:nvPr>
            <p:ph type="sldImg"/>
          </p:nvPr>
        </p:nvSpPr>
        <p:spPr>
          <a:xfrm>
            <a:off x="1057275" y="744538"/>
            <a:ext cx="4692650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90E53AA-ED95-47EC-82D3-07C0553F631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 noTextEdit="1"/>
          </p:cNvSpPr>
          <p:nvPr>
            <p:ph type="sldImg"/>
          </p:nvPr>
        </p:nvSpPr>
        <p:spPr>
          <a:xfrm>
            <a:off x="1057635" y="744538"/>
            <a:ext cx="4691930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FED03A2-389A-4B7D-BE31-F03F6D04A7C6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 noTextEdit="1"/>
          </p:cNvSpPr>
          <p:nvPr>
            <p:ph type="sldImg"/>
          </p:nvPr>
        </p:nvSpPr>
        <p:spPr>
          <a:xfrm>
            <a:off x="1057275" y="744538"/>
            <a:ext cx="4692650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9F8DF35-9A38-426A-A06C-BCF06ED00AA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 noTextEdit="1"/>
          </p:cNvSpPr>
          <p:nvPr>
            <p:ph type="sldImg"/>
          </p:nvPr>
        </p:nvSpPr>
        <p:spPr>
          <a:xfrm>
            <a:off x="1057275" y="744538"/>
            <a:ext cx="4692650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35F4E1D-6D97-487C-8F93-185DB3527A1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 noTextEdit="1"/>
          </p:cNvSpPr>
          <p:nvPr>
            <p:ph type="sldImg"/>
          </p:nvPr>
        </p:nvSpPr>
        <p:spPr>
          <a:xfrm>
            <a:off x="1057275" y="744538"/>
            <a:ext cx="4692650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FF106BA-936C-4C3B-970E-1227523B228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 noTextEdit="1"/>
          </p:cNvSpPr>
          <p:nvPr>
            <p:ph type="sldImg"/>
          </p:nvPr>
        </p:nvSpPr>
        <p:spPr>
          <a:xfrm>
            <a:off x="1057275" y="744538"/>
            <a:ext cx="4692650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AAA9D5A-AA13-4C84-94A4-6DB058B8B9E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 noTextEdit="1"/>
          </p:cNvSpPr>
          <p:nvPr>
            <p:ph type="sldImg"/>
          </p:nvPr>
        </p:nvSpPr>
        <p:spPr>
          <a:xfrm>
            <a:off x="1057275" y="744538"/>
            <a:ext cx="4692650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884FBC6-83A5-4477-9CA5-AE01490B7CC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 noTextEdit="1"/>
          </p:cNvSpPr>
          <p:nvPr>
            <p:ph type="sldImg"/>
          </p:nvPr>
        </p:nvSpPr>
        <p:spPr>
          <a:xfrm>
            <a:off x="1057275" y="744538"/>
            <a:ext cx="4692650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C8EF7A-DCEA-452B-AE6E-5FB62FA3CBA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 noTextEdit="1"/>
          </p:cNvSpPr>
          <p:nvPr>
            <p:ph type="sldImg"/>
          </p:nvPr>
        </p:nvSpPr>
        <p:spPr>
          <a:xfrm>
            <a:off x="1057275" y="744538"/>
            <a:ext cx="4692650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8A31F21-D5F9-442C-BB38-B7ACEA37BEA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 noTextEdit="1"/>
          </p:cNvSpPr>
          <p:nvPr>
            <p:ph type="sldImg"/>
          </p:nvPr>
        </p:nvSpPr>
        <p:spPr>
          <a:xfrm>
            <a:off x="1057275" y="744538"/>
            <a:ext cx="4692650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5D5852F-CCFE-4F19-885E-4B1C828F79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774701" y="2549525"/>
            <a:ext cx="8783638" cy="17605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49406" y="4651376"/>
            <a:ext cx="7234239" cy="2098674"/>
          </a:xfrm>
        </p:spPr>
        <p:txBody>
          <a:bodyPr/>
          <a:lstStyle>
            <a:lvl1pPr marL="0" indent="0" algn="ctr">
              <a:buNone/>
            </a:lvl1pPr>
            <a:lvl2pPr marL="457005" indent="0" algn="ctr">
              <a:buNone/>
            </a:lvl2pPr>
            <a:lvl3pPr marL="914013" indent="0" algn="ctr">
              <a:buNone/>
            </a:lvl3pPr>
            <a:lvl4pPr marL="1371016" indent="0" algn="ctr">
              <a:buNone/>
            </a:lvl4pPr>
            <a:lvl5pPr marL="1828024" indent="0" algn="ctr">
              <a:buNone/>
            </a:lvl5pPr>
            <a:lvl6pPr marL="2285032" indent="0" algn="ctr">
              <a:buNone/>
            </a:lvl6pPr>
            <a:lvl7pPr marL="2742036" indent="0" algn="ctr">
              <a:buNone/>
            </a:lvl7pPr>
            <a:lvl8pPr marL="3199044" indent="0" algn="ctr">
              <a:buNone/>
            </a:lvl8pPr>
            <a:lvl9pPr marL="3656051" indent="0" algn="ctr">
              <a:buNone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676F63AF-54C0-404F-902B-20FCAB05D9A0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14F776B5-6B76-4BE4-9367-1214A1C96A8E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7493000" y="328612"/>
            <a:ext cx="2324100" cy="70040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515938" y="328612"/>
            <a:ext cx="6824662" cy="70040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757019A9-183B-4343-9916-1FD96CDF827A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16652" y="328739"/>
            <a:ext cx="9299734" cy="13681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 noEditPoints="1"/>
          </p:cNvSpPr>
          <p:nvPr>
            <p:ph type="chart" idx="1"/>
          </p:nvPr>
        </p:nvSpPr>
        <p:spPr>
          <a:xfrm>
            <a:off x="516652" y="1915425"/>
            <a:ext cx="9299734" cy="5417536"/>
          </a:xfrm>
        </p:spPr>
        <p:txBody>
          <a:bodyPr lIns="105890" tIns="52942" rIns="105890" bIns="52942"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B8BFA4DE-A41D-4C12-93EA-52004918D90C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 noEditPoints="1"/>
          </p:cNvSpPr>
          <p:nvPr>
            <p:ph/>
          </p:nvPr>
        </p:nvSpPr>
        <p:spPr>
          <a:xfrm>
            <a:off x="515940" y="328612"/>
            <a:ext cx="9301163" cy="70040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2D925584-784E-4F15-B818-96E718591AC2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774701" y="2549525"/>
            <a:ext cx="8783638" cy="17605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49406" y="4651376"/>
            <a:ext cx="7234239" cy="2098674"/>
          </a:xfrm>
        </p:spPr>
        <p:txBody>
          <a:bodyPr/>
          <a:lstStyle>
            <a:lvl1pPr marL="0" indent="0" algn="ctr">
              <a:buNone/>
            </a:lvl1pPr>
            <a:lvl2pPr marL="457005" indent="0" algn="ctr">
              <a:buNone/>
            </a:lvl2pPr>
            <a:lvl3pPr marL="914013" indent="0" algn="ctr">
              <a:buNone/>
            </a:lvl3pPr>
            <a:lvl4pPr marL="1371016" indent="0" algn="ctr">
              <a:buNone/>
            </a:lvl4pPr>
            <a:lvl5pPr marL="1828024" indent="0" algn="ctr">
              <a:buNone/>
            </a:lvl5pPr>
            <a:lvl6pPr marL="2285032" indent="0" algn="ctr">
              <a:buNone/>
            </a:lvl6pPr>
            <a:lvl7pPr marL="2742036" indent="0" algn="ctr">
              <a:buNone/>
            </a:lvl7pPr>
            <a:lvl8pPr marL="3199044" indent="0" algn="ctr">
              <a:buNone/>
            </a:lvl8pPr>
            <a:lvl9pPr marL="3656051" indent="0" algn="ctr">
              <a:buNone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91EBA277-3345-4D22-A005-6AE62F1062A1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D824B9DC-4D0F-4881-9667-07174039E747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15977" y="5275273"/>
            <a:ext cx="8783638" cy="1630363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15977" y="3479811"/>
            <a:ext cx="8783638" cy="17954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5" indent="0">
              <a:buNone/>
              <a:defRPr sz="1900"/>
            </a:lvl2pPr>
            <a:lvl3pPr marL="914013" indent="0">
              <a:buNone/>
              <a:defRPr sz="1500"/>
            </a:lvl3pPr>
            <a:lvl4pPr marL="1371016" indent="0">
              <a:buNone/>
              <a:defRPr sz="1400"/>
            </a:lvl4pPr>
            <a:lvl5pPr marL="1828024" indent="0">
              <a:buNone/>
              <a:defRPr sz="1400"/>
            </a:lvl5pPr>
            <a:lvl6pPr marL="2285032" indent="0">
              <a:buNone/>
              <a:defRPr sz="1400"/>
            </a:lvl6pPr>
            <a:lvl7pPr marL="2742036" indent="0">
              <a:buNone/>
              <a:defRPr sz="1400"/>
            </a:lvl7pPr>
            <a:lvl8pPr marL="3199044" indent="0">
              <a:buNone/>
              <a:defRPr sz="1400"/>
            </a:lvl8pPr>
            <a:lvl9pPr marL="3656051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81B2EED9-9F97-40F7-A1BD-10B1D31E7612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515938" y="1916113"/>
            <a:ext cx="4573587" cy="541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5241935" y="1916113"/>
            <a:ext cx="4575175" cy="541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14C4393C-09DD-4A6B-BC3A-39FE127D8972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515940" y="1836740"/>
            <a:ext cx="4565650" cy="766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5" indent="0">
              <a:buNone/>
              <a:defRPr sz="2000" b="1"/>
            </a:lvl2pPr>
            <a:lvl3pPr marL="914013" indent="0">
              <a:buNone/>
              <a:defRPr sz="1900" b="1"/>
            </a:lvl3pPr>
            <a:lvl4pPr marL="1371016" indent="0">
              <a:buNone/>
              <a:defRPr sz="1500" b="1"/>
            </a:lvl4pPr>
            <a:lvl5pPr marL="1828024" indent="0">
              <a:buNone/>
              <a:defRPr sz="1500" b="1"/>
            </a:lvl5pPr>
            <a:lvl6pPr marL="2285032" indent="0">
              <a:buNone/>
              <a:defRPr sz="1500" b="1"/>
            </a:lvl6pPr>
            <a:lvl7pPr marL="2742036" indent="0">
              <a:buNone/>
              <a:defRPr sz="1500" b="1"/>
            </a:lvl7pPr>
            <a:lvl8pPr marL="3199044" indent="0">
              <a:buNone/>
              <a:defRPr sz="1500" b="1"/>
            </a:lvl8pPr>
            <a:lvl9pPr marL="365605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515940" y="2603511"/>
            <a:ext cx="4565650" cy="472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5248275" y="1836740"/>
            <a:ext cx="4568826" cy="766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5" indent="0">
              <a:buNone/>
              <a:defRPr sz="2000" b="1"/>
            </a:lvl2pPr>
            <a:lvl3pPr marL="914013" indent="0">
              <a:buNone/>
              <a:defRPr sz="1900" b="1"/>
            </a:lvl3pPr>
            <a:lvl4pPr marL="1371016" indent="0">
              <a:buNone/>
              <a:defRPr sz="1500" b="1"/>
            </a:lvl4pPr>
            <a:lvl5pPr marL="1828024" indent="0">
              <a:buNone/>
              <a:defRPr sz="1500" b="1"/>
            </a:lvl5pPr>
            <a:lvl6pPr marL="2285032" indent="0">
              <a:buNone/>
              <a:defRPr sz="1500" b="1"/>
            </a:lvl6pPr>
            <a:lvl7pPr marL="2742036" indent="0">
              <a:buNone/>
              <a:defRPr sz="1500" b="1"/>
            </a:lvl7pPr>
            <a:lvl8pPr marL="3199044" indent="0">
              <a:buNone/>
              <a:defRPr sz="1500" b="1"/>
            </a:lvl8pPr>
            <a:lvl9pPr marL="365605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5248275" y="2603511"/>
            <a:ext cx="4568826" cy="472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05BFC175-B80F-4026-9D8B-23C27B1E20BA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1EE1EE6F-9160-4E67-AA35-D33FF44011B0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88FFE1B3-19EB-423C-BA3D-41EDF77C576E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80EEEEEB-3433-4E6C-AE28-1D5A89C40759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15948" y="327025"/>
            <a:ext cx="3400425" cy="1390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4040188" y="327025"/>
            <a:ext cx="5776912" cy="70056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515948" y="1717675"/>
            <a:ext cx="3400425" cy="5614988"/>
          </a:xfrm>
        </p:spPr>
        <p:txBody>
          <a:bodyPr/>
          <a:lstStyle>
            <a:lvl1pPr marL="0" indent="0">
              <a:buNone/>
              <a:defRPr sz="1400"/>
            </a:lvl1pPr>
            <a:lvl2pPr marL="457005" indent="0">
              <a:buNone/>
              <a:defRPr sz="1200"/>
            </a:lvl2pPr>
            <a:lvl3pPr marL="914013" indent="0">
              <a:buNone/>
              <a:defRPr sz="1000"/>
            </a:lvl3pPr>
            <a:lvl4pPr marL="1371016" indent="0">
              <a:buNone/>
              <a:defRPr sz="900"/>
            </a:lvl4pPr>
            <a:lvl5pPr marL="1828024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4" indent="0">
              <a:buNone/>
              <a:defRPr sz="900"/>
            </a:lvl8pPr>
            <a:lvl9pPr marL="365605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49C16FEC-D176-469C-B2A8-2FF9EAC777A5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2025650" y="5746753"/>
            <a:ext cx="6199188" cy="6778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2025650" y="733435"/>
            <a:ext cx="6199188" cy="4926013"/>
          </a:xfrm>
        </p:spPr>
        <p:txBody>
          <a:bodyPr lIns="105845" tIns="52920" rIns="105845" bIns="52920"/>
          <a:lstStyle>
            <a:lvl1pPr marL="0" indent="0">
              <a:buNone/>
              <a:defRPr sz="3200"/>
            </a:lvl1pPr>
            <a:lvl2pPr marL="457005" indent="0">
              <a:buNone/>
              <a:defRPr sz="2800"/>
            </a:lvl2pPr>
            <a:lvl3pPr marL="914013" indent="0">
              <a:buNone/>
              <a:defRPr sz="2400"/>
            </a:lvl3pPr>
            <a:lvl4pPr marL="1371016" indent="0">
              <a:buNone/>
              <a:defRPr sz="2000"/>
            </a:lvl4pPr>
            <a:lvl5pPr marL="1828024" indent="0">
              <a:buNone/>
              <a:defRPr sz="2000"/>
            </a:lvl5pPr>
            <a:lvl6pPr marL="2285032" indent="0">
              <a:buNone/>
              <a:defRPr sz="2000"/>
            </a:lvl6pPr>
            <a:lvl7pPr marL="2742036" indent="0">
              <a:buNone/>
              <a:defRPr sz="2000"/>
            </a:lvl7pPr>
            <a:lvl8pPr marL="3199044" indent="0">
              <a:buNone/>
              <a:defRPr sz="2000"/>
            </a:lvl8pPr>
            <a:lvl9pPr marL="3656051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2025650" y="6424613"/>
            <a:ext cx="6199188" cy="963612"/>
          </a:xfrm>
        </p:spPr>
        <p:txBody>
          <a:bodyPr/>
          <a:lstStyle>
            <a:lvl1pPr marL="0" indent="0">
              <a:buNone/>
              <a:defRPr sz="1400"/>
            </a:lvl1pPr>
            <a:lvl2pPr marL="457005" indent="0">
              <a:buNone/>
              <a:defRPr sz="1200"/>
            </a:lvl2pPr>
            <a:lvl3pPr marL="914013" indent="0">
              <a:buNone/>
              <a:defRPr sz="1000"/>
            </a:lvl3pPr>
            <a:lvl4pPr marL="1371016" indent="0">
              <a:buNone/>
              <a:defRPr sz="900"/>
            </a:lvl4pPr>
            <a:lvl5pPr marL="1828024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4" indent="0">
              <a:buNone/>
              <a:defRPr sz="900"/>
            </a:lvl8pPr>
            <a:lvl9pPr marL="365605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2971E837-4135-49D5-AB45-1785EE2635A1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8070DBCB-73C9-4E42-A45F-93349D096EA4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7493000" y="328612"/>
            <a:ext cx="2324100" cy="70040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515938" y="328612"/>
            <a:ext cx="6824662" cy="70040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9BAC2692-F9B9-4630-A18D-613463D96185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15977" y="5275273"/>
            <a:ext cx="8783638" cy="1630363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15977" y="3479811"/>
            <a:ext cx="8783638" cy="17954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5" indent="0">
              <a:buNone/>
              <a:defRPr sz="1900"/>
            </a:lvl2pPr>
            <a:lvl3pPr marL="914013" indent="0">
              <a:buNone/>
              <a:defRPr sz="1500"/>
            </a:lvl3pPr>
            <a:lvl4pPr marL="1371016" indent="0">
              <a:buNone/>
              <a:defRPr sz="1400"/>
            </a:lvl4pPr>
            <a:lvl5pPr marL="1828024" indent="0">
              <a:buNone/>
              <a:defRPr sz="1400"/>
            </a:lvl5pPr>
            <a:lvl6pPr marL="2285032" indent="0">
              <a:buNone/>
              <a:defRPr sz="1400"/>
            </a:lvl6pPr>
            <a:lvl7pPr marL="2742036" indent="0">
              <a:buNone/>
              <a:defRPr sz="1400"/>
            </a:lvl7pPr>
            <a:lvl8pPr marL="3199044" indent="0">
              <a:buNone/>
              <a:defRPr sz="1400"/>
            </a:lvl8pPr>
            <a:lvl9pPr marL="3656051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6ECBF6A5-32E7-4351-9C75-F34ED60FB278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515938" y="1916113"/>
            <a:ext cx="4573587" cy="541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5241935" y="1916113"/>
            <a:ext cx="4575175" cy="541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9AA2EC72-42B5-4ADA-B7DB-950F83DA5B2A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515940" y="1836740"/>
            <a:ext cx="4565650" cy="766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5" indent="0">
              <a:buNone/>
              <a:defRPr sz="2000" b="1"/>
            </a:lvl2pPr>
            <a:lvl3pPr marL="914013" indent="0">
              <a:buNone/>
              <a:defRPr sz="1900" b="1"/>
            </a:lvl3pPr>
            <a:lvl4pPr marL="1371016" indent="0">
              <a:buNone/>
              <a:defRPr sz="1500" b="1"/>
            </a:lvl4pPr>
            <a:lvl5pPr marL="1828024" indent="0">
              <a:buNone/>
              <a:defRPr sz="1500" b="1"/>
            </a:lvl5pPr>
            <a:lvl6pPr marL="2285032" indent="0">
              <a:buNone/>
              <a:defRPr sz="1500" b="1"/>
            </a:lvl6pPr>
            <a:lvl7pPr marL="2742036" indent="0">
              <a:buNone/>
              <a:defRPr sz="1500" b="1"/>
            </a:lvl7pPr>
            <a:lvl8pPr marL="3199044" indent="0">
              <a:buNone/>
              <a:defRPr sz="1500" b="1"/>
            </a:lvl8pPr>
            <a:lvl9pPr marL="365605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515940" y="2603511"/>
            <a:ext cx="4565650" cy="472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5248275" y="1836740"/>
            <a:ext cx="4568826" cy="766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5" indent="0">
              <a:buNone/>
              <a:defRPr sz="2000" b="1"/>
            </a:lvl2pPr>
            <a:lvl3pPr marL="914013" indent="0">
              <a:buNone/>
              <a:defRPr sz="1900" b="1"/>
            </a:lvl3pPr>
            <a:lvl4pPr marL="1371016" indent="0">
              <a:buNone/>
              <a:defRPr sz="1500" b="1"/>
            </a:lvl4pPr>
            <a:lvl5pPr marL="1828024" indent="0">
              <a:buNone/>
              <a:defRPr sz="1500" b="1"/>
            </a:lvl5pPr>
            <a:lvl6pPr marL="2285032" indent="0">
              <a:buNone/>
              <a:defRPr sz="1500" b="1"/>
            </a:lvl6pPr>
            <a:lvl7pPr marL="2742036" indent="0">
              <a:buNone/>
              <a:defRPr sz="1500" b="1"/>
            </a:lvl7pPr>
            <a:lvl8pPr marL="3199044" indent="0">
              <a:buNone/>
              <a:defRPr sz="1500" b="1"/>
            </a:lvl8pPr>
            <a:lvl9pPr marL="365605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5248275" y="2603511"/>
            <a:ext cx="4568826" cy="472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A5A65EEF-6F9A-4CA9-AAD5-E294A98161A0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812404D2-613A-441B-9A09-3E791559DFA7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A1E6D4FC-129A-4F0F-8551-58235FA23C56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15948" y="327025"/>
            <a:ext cx="3400425" cy="1390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4040188" y="327025"/>
            <a:ext cx="5776912" cy="70056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515948" y="1717675"/>
            <a:ext cx="3400425" cy="5614988"/>
          </a:xfrm>
        </p:spPr>
        <p:txBody>
          <a:bodyPr/>
          <a:lstStyle>
            <a:lvl1pPr marL="0" indent="0">
              <a:buNone/>
              <a:defRPr sz="1400"/>
            </a:lvl1pPr>
            <a:lvl2pPr marL="457005" indent="0">
              <a:buNone/>
              <a:defRPr sz="1200"/>
            </a:lvl2pPr>
            <a:lvl3pPr marL="914013" indent="0">
              <a:buNone/>
              <a:defRPr sz="1000"/>
            </a:lvl3pPr>
            <a:lvl4pPr marL="1371016" indent="0">
              <a:buNone/>
              <a:defRPr sz="900"/>
            </a:lvl4pPr>
            <a:lvl5pPr marL="1828024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4" indent="0">
              <a:buNone/>
              <a:defRPr sz="900"/>
            </a:lvl8pPr>
            <a:lvl9pPr marL="365605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AC743E35-AB2C-41FB-A1D5-F3A24E227D80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2025650" y="5746753"/>
            <a:ext cx="6199188" cy="6778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2025650" y="733435"/>
            <a:ext cx="6199188" cy="4926013"/>
          </a:xfrm>
        </p:spPr>
        <p:txBody>
          <a:bodyPr lIns="105907" tIns="52953" rIns="105907" bIns="52953"/>
          <a:lstStyle>
            <a:lvl1pPr marL="0" indent="0">
              <a:buNone/>
              <a:defRPr sz="3200"/>
            </a:lvl1pPr>
            <a:lvl2pPr marL="457005" indent="0">
              <a:buNone/>
              <a:defRPr sz="2800"/>
            </a:lvl2pPr>
            <a:lvl3pPr marL="914013" indent="0">
              <a:buNone/>
              <a:defRPr sz="2400"/>
            </a:lvl3pPr>
            <a:lvl4pPr marL="1371016" indent="0">
              <a:buNone/>
              <a:defRPr sz="2000"/>
            </a:lvl4pPr>
            <a:lvl5pPr marL="1828024" indent="0">
              <a:buNone/>
              <a:defRPr sz="2000"/>
            </a:lvl5pPr>
            <a:lvl6pPr marL="2285032" indent="0">
              <a:buNone/>
              <a:defRPr sz="2000"/>
            </a:lvl6pPr>
            <a:lvl7pPr marL="2742036" indent="0">
              <a:buNone/>
              <a:defRPr sz="2000"/>
            </a:lvl7pPr>
            <a:lvl8pPr marL="3199044" indent="0">
              <a:buNone/>
              <a:defRPr sz="2000"/>
            </a:lvl8pPr>
            <a:lvl9pPr marL="3656051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2025650" y="6424613"/>
            <a:ext cx="6199188" cy="963612"/>
          </a:xfrm>
        </p:spPr>
        <p:txBody>
          <a:bodyPr/>
          <a:lstStyle>
            <a:lvl1pPr marL="0" indent="0">
              <a:buNone/>
              <a:defRPr sz="1400"/>
            </a:lvl1pPr>
            <a:lvl2pPr marL="457005" indent="0">
              <a:buNone/>
              <a:defRPr sz="1200"/>
            </a:lvl2pPr>
            <a:lvl3pPr marL="914013" indent="0">
              <a:buNone/>
              <a:defRPr sz="1000"/>
            </a:lvl3pPr>
            <a:lvl4pPr marL="1371016" indent="0">
              <a:buNone/>
              <a:defRPr sz="900"/>
            </a:lvl4pPr>
            <a:lvl5pPr marL="1828024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4" indent="0">
              <a:buNone/>
              <a:defRPr sz="900"/>
            </a:lvl8pPr>
            <a:lvl9pPr marL="365605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7143302E-6D18-450E-9D49-5BA0C36ADD18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>
    <p:fade thruBlk="1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EditPoints="1" noChangeArrowheads="1"/>
          </p:cNvSpPr>
          <p:nvPr>
            <p:ph type="title"/>
          </p:nvPr>
        </p:nvSpPr>
        <p:spPr bwMode="auto">
          <a:xfrm>
            <a:off x="515938" y="328613"/>
            <a:ext cx="9301162" cy="1368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5862" tIns="52929" rIns="105862" bIns="52929" anchor="ctr">
            <a:prstTxWarp prst="textNoShape">
              <a:avLst/>
            </a:prstTxWarp>
          </a:bodyPr>
          <a:lstStyle/>
          <a:p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EditPoints="1" noChangeArrowheads="1"/>
          </p:cNvSpPr>
          <p:nvPr>
            <p:ph type="body" idx="1"/>
          </p:nvPr>
        </p:nvSpPr>
        <p:spPr bwMode="auto">
          <a:xfrm>
            <a:off x="515938" y="1916113"/>
            <a:ext cx="9301162" cy="541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5862" tIns="52929" rIns="105862" bIns="52929" anchor="t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EditPoints="1" noChangeArrowheads="1"/>
          </p:cNvSpPr>
          <p:nvPr>
            <p:ph type="dt" sz="half" idx="2"/>
          </p:nvPr>
        </p:nvSpPr>
        <p:spPr bwMode="auto">
          <a:xfrm>
            <a:off x="515938" y="7475538"/>
            <a:ext cx="2411412" cy="569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5862" tIns="52929" rIns="105862" bIns="52929" anchor="t">
            <a:prstTxWarp prst="textNoShape">
              <a:avLst/>
            </a:prstTxWarp>
          </a:bodyPr>
          <a:lstStyle>
            <a:lvl1pPr algn="l" eaLnBrk="1" hangingPunct="1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EditPoints="1" noChangeArrowheads="1"/>
          </p:cNvSpPr>
          <p:nvPr>
            <p:ph type="ftr" sz="quarter" idx="3"/>
          </p:nvPr>
        </p:nvSpPr>
        <p:spPr bwMode="auto">
          <a:xfrm>
            <a:off x="3530600" y="7475538"/>
            <a:ext cx="3271838" cy="569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5862" tIns="52929" rIns="105862" bIns="52929" anchor="t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EditPoints="1" noChangeArrowheads="1"/>
          </p:cNvSpPr>
          <p:nvPr>
            <p:ph type="sldNum" sz="quarter" idx="4"/>
          </p:nvPr>
        </p:nvSpPr>
        <p:spPr bwMode="auto">
          <a:xfrm>
            <a:off x="7405688" y="7475538"/>
            <a:ext cx="2411412" cy="569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5862" tIns="52929" rIns="105862" bIns="52929" anchor="t">
            <a:prstTxWarp prst="textNoShape">
              <a:avLst/>
            </a:prstTxWarp>
          </a:bodyPr>
          <a:lstStyle>
            <a:lvl1pPr algn="r" eaLnBrk="1" hangingPunct="1">
              <a:defRPr sz="15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AB7EE7AE-00B4-49DE-ACF5-EE17D307C39C}" type="slidenum">
              <a:rPr lang="ru-RU" altLang="ru-RU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>
    <p:fade thruBlk="1"/>
  </p:transition>
  <p:hf sldNum="0" hdr="0" ftr="0" dt="0"/>
  <p:txStyles>
    <p:titleStyle>
      <a:lvl1pPr algn="ctr" defTabSz="1049338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9338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anose="020B0604020202020204" pitchFamily="34" charset="0"/>
        </a:defRPr>
      </a:lvl2pPr>
      <a:lvl3pPr algn="ctr" defTabSz="1049338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anose="020B0604020202020204" pitchFamily="34" charset="0"/>
        </a:defRPr>
      </a:lvl3pPr>
      <a:lvl4pPr algn="ctr" defTabSz="1049338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anose="020B0604020202020204" pitchFamily="34" charset="0"/>
        </a:defRPr>
      </a:lvl4pPr>
      <a:lvl5pPr algn="ctr" defTabSz="1049338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anose="020B0604020202020204" pitchFamily="34" charset="0"/>
        </a:defRPr>
      </a:lvl5pPr>
      <a:lvl6pPr marL="457005" algn="ctr" defTabSz="1058417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anose="020B0604020202020204" pitchFamily="34" charset="0"/>
        </a:defRPr>
      </a:lvl6pPr>
      <a:lvl7pPr marL="914013" algn="ctr" defTabSz="1058417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anose="020B0604020202020204" pitchFamily="34" charset="0"/>
        </a:defRPr>
      </a:lvl7pPr>
      <a:lvl8pPr marL="1371016" algn="ctr" defTabSz="1058417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anose="020B0604020202020204" pitchFamily="34" charset="0"/>
        </a:defRPr>
      </a:lvl8pPr>
      <a:lvl9pPr marL="1828024" algn="ctr" defTabSz="1058417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85763" indent="-385763" algn="l" defTabSz="1049338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9313" indent="-319088" algn="l" defTabSz="104933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12863" indent="-254000" algn="l" defTabSz="1049338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43088" indent="-254000" algn="l" defTabSz="104933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74900" indent="-255588" algn="l" defTabSz="10493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40420" indent="-265002" algn="l" defTabSz="1058417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97426" indent="-265002" algn="l" defTabSz="1058417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54435" indent="-265002" algn="l" defTabSz="1058417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211438" indent="-265002" algn="l" defTabSz="1058417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5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3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6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4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6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1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EditPoints="1" noChangeArrowheads="1"/>
          </p:cNvSpPr>
          <p:nvPr>
            <p:ph type="title"/>
          </p:nvPr>
        </p:nvSpPr>
        <p:spPr bwMode="auto">
          <a:xfrm>
            <a:off x="515938" y="328613"/>
            <a:ext cx="9301162" cy="1368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5814" tIns="52906" rIns="105814" bIns="52906" anchor="ctr">
            <a:prstTxWarp prst="textNoShape">
              <a:avLst/>
            </a:prstTxWarp>
          </a:bodyPr>
          <a:lstStyle/>
          <a:p>
            <a:r>
              <a:rPr lang="ru-RU" alt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EditPoints="1" noChangeArrowheads="1"/>
          </p:cNvSpPr>
          <p:nvPr>
            <p:ph type="body" idx="1"/>
          </p:nvPr>
        </p:nvSpPr>
        <p:spPr bwMode="auto">
          <a:xfrm>
            <a:off x="515938" y="1916113"/>
            <a:ext cx="9301162" cy="541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5814" tIns="52906" rIns="105814" bIns="52906" anchor="t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EditPoints="1" noChangeArrowheads="1"/>
          </p:cNvSpPr>
          <p:nvPr>
            <p:ph type="dt" sz="half" idx="2"/>
          </p:nvPr>
        </p:nvSpPr>
        <p:spPr bwMode="auto">
          <a:xfrm>
            <a:off x="515938" y="7475538"/>
            <a:ext cx="2411412" cy="569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5814" tIns="52906" rIns="105814" bIns="52906" anchor="t">
            <a:prstTxWarp prst="textNoShape">
              <a:avLst/>
            </a:prstTxWarp>
          </a:bodyPr>
          <a:lstStyle>
            <a:lvl1pPr algn="l" eaLnBrk="1" hangingPunct="1"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EditPoints="1" noChangeArrowheads="1"/>
          </p:cNvSpPr>
          <p:nvPr>
            <p:ph type="ftr" sz="quarter" idx="3"/>
          </p:nvPr>
        </p:nvSpPr>
        <p:spPr bwMode="auto">
          <a:xfrm>
            <a:off x="3530600" y="7475538"/>
            <a:ext cx="3271838" cy="569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5814" tIns="52906" rIns="105814" bIns="52906" anchor="t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EditPoints="1" noChangeArrowheads="1"/>
          </p:cNvSpPr>
          <p:nvPr>
            <p:ph type="sldNum" sz="quarter" idx="4"/>
          </p:nvPr>
        </p:nvSpPr>
        <p:spPr bwMode="auto">
          <a:xfrm>
            <a:off x="7405688" y="7475538"/>
            <a:ext cx="2411412" cy="569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5814" tIns="52906" rIns="105814" bIns="52906" anchor="t">
            <a:prstTxWarp prst="textNoShape">
              <a:avLst/>
            </a:prstTxWarp>
          </a:bodyPr>
          <a:lstStyle>
            <a:lvl1pPr algn="r" eaLnBrk="1" hangingPunct="1">
              <a:defRPr sz="15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EE18816-D6AA-4EEC-8FC5-F3EA46A36D8D}" type="slidenum">
              <a:rPr lang="ru-RU" altLang="ru-RU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advClick="0">
    <p:fade thruBlk="1"/>
  </p:transition>
  <p:hf sldNum="0" hdr="0" ftr="0" dt="0"/>
  <p:txStyles>
    <p:titleStyle>
      <a:lvl1pPr algn="ctr" defTabSz="1046163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6163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anose="020B0604020202020204" pitchFamily="34" charset="0"/>
        </a:defRPr>
      </a:lvl2pPr>
      <a:lvl3pPr algn="ctr" defTabSz="1046163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anose="020B0604020202020204" pitchFamily="34" charset="0"/>
        </a:defRPr>
      </a:lvl3pPr>
      <a:lvl4pPr algn="ctr" defTabSz="1046163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anose="020B0604020202020204" pitchFamily="34" charset="0"/>
        </a:defRPr>
      </a:lvl4pPr>
      <a:lvl5pPr algn="ctr" defTabSz="1046163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anose="020B0604020202020204" pitchFamily="34" charset="0"/>
        </a:defRPr>
      </a:lvl5pPr>
      <a:lvl6pPr marL="457005" algn="ctr" defTabSz="1056827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anose="020B0604020202020204" pitchFamily="34" charset="0"/>
        </a:defRPr>
      </a:lvl6pPr>
      <a:lvl7pPr marL="914013" algn="ctr" defTabSz="1056827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anose="020B0604020202020204" pitchFamily="34" charset="0"/>
        </a:defRPr>
      </a:lvl7pPr>
      <a:lvl8pPr marL="1371016" algn="ctr" defTabSz="1056827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anose="020B0604020202020204" pitchFamily="34" charset="0"/>
        </a:defRPr>
      </a:lvl8pPr>
      <a:lvl9pPr marL="1828024" algn="ctr" defTabSz="1056827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81000" indent="-381000" algn="l" defTabSz="1046163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4550" indent="-314325" algn="l" defTabSz="1046163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8100" indent="-249238" algn="l" defTabSz="1046163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36738" indent="-247650" algn="l" defTabSz="1046163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65375" indent="-246063" algn="l" defTabSz="1046163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32488" indent="-257065" algn="l" defTabSz="1056827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89491" indent="-257065" algn="l" defTabSz="1056827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46498" indent="-257065" algn="l" defTabSz="1056827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203506" indent="-257065" algn="l" defTabSz="1056827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5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3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6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4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6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1" algn="l" defTabSz="9140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1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4.jp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5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6.jp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4.jp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3783013" y="7551738"/>
            <a:ext cx="2930525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8278" tIns="49136" rIns="98278" bIns="49136"/>
          <a:lstStyle/>
          <a:p>
            <a:pPr algn="ctr" defTabSz="971550" eaLnBrk="1" hangingPunct="1">
              <a:spcBef>
                <a:spcPct val="20000"/>
              </a:spcBef>
            </a:pPr>
            <a:endParaRPr lang="ru-RU" altLang="ru-RU" sz="21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068638" y="519113"/>
            <a:ext cx="6169025" cy="1303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75" tIns="45788" rIns="91575" bIns="45788"/>
          <a:lstStyle/>
          <a:p>
            <a:pPr marL="333375" indent="-333375" algn="ctr" eaLnBrk="1" hangingPunct="1">
              <a:spcBef>
                <a:spcPct val="20000"/>
              </a:spcBef>
            </a:pPr>
            <a:endParaRPr lang="ru-RU" altLang="ru-RU" sz="3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0" y="1571625"/>
            <a:ext cx="10333038" cy="5826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5871" tIns="52934" rIns="105871" bIns="52934"/>
          <a:lstStyle/>
          <a:p>
            <a:pPr algn="ctr"/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10" name="Заголовок 9"/>
          <p:cNvSpPr>
            <a:spLocks noGrp="1" noEditPoints="1"/>
          </p:cNvSpPr>
          <p:nvPr>
            <p:ph type="ctrTitle"/>
          </p:nvPr>
        </p:nvSpPr>
        <p:spPr>
          <a:xfrm>
            <a:off x="0" y="2394066"/>
            <a:ext cx="10333038" cy="3387119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Актуальные вопросы обеспечения пожарной безопасности на объектах с массовым пребыванием людей: анализ нарушений требований пожарной безопасности и обзор происшедших пожаров</a:t>
            </a:r>
            <a:endParaRPr lang="ru-RU" sz="2800" dirty="0"/>
          </a:p>
        </p:txBody>
      </p:sp>
      <p:sp>
        <p:nvSpPr>
          <p:cNvPr id="3077" name="Прямоугольник 10"/>
          <p:cNvSpPr/>
          <p:nvPr/>
        </p:nvSpPr>
        <p:spPr>
          <a:xfrm>
            <a:off x="5166518" y="5781185"/>
            <a:ext cx="5184576" cy="179464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  <a:scene3d>
              <a:camera prst="orthographicFront"/>
              <a:lightRig rig="twoPt" dir="tl">
                <a:rot lat="0" lon="0" rev="6000000"/>
              </a:lightRig>
            </a:scene3d>
            <a:sp3d contourW="6350" prstMaterial="matte">
              <a:bevelT w="25400" h="31750"/>
              <a:bevelB w="0" h="0"/>
              <a:contourClr>
                <a:srgbClr val="002060"/>
              </a:contourClr>
            </a:sp3d>
          </a:bodyPr>
          <a:lstStyle/>
          <a:p>
            <a:pPr algn="ctr"/>
            <a:r>
              <a:rPr lang="ru-RU" sz="1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Начальник отделения отдела надзорной деятельности и профилактической работы по городу Мурманску управления надзорной деятельности и профилактической работы Главного управления МЧС России по Мурманской области</a:t>
            </a:r>
          </a:p>
          <a:p>
            <a:pPr algn="ctr"/>
            <a:endParaRPr lang="ru-RU" sz="1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ХАРЛЫМ РОМАН ВИТАЛЬЕВИЧ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/>
          <p:nvPr/>
        </p:nvSpPr>
        <p:spPr>
          <a:xfrm>
            <a:off x="823913" y="2207804"/>
            <a:ext cx="8686800" cy="1536700"/>
          </a:xfrm>
          <a:prstGeom prst="rect">
            <a:avLst/>
          </a:prstGeom>
        </p:spPr>
        <p:txBody>
          <a:bodyPr/>
          <a:lstStyle/>
          <a:p>
            <a:pPr marL="450215" indent="-450215" algn="ctr" eaLnBrk="1" hangingPunct="1">
              <a:spcAft>
                <a:spcPts val="0"/>
              </a:spcAft>
            </a:pPr>
            <a:endParaRPr lang="ru-RU" sz="28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0215" indent="-450215" algn="ctr" eaLnBrk="1" hangingPunct="1">
              <a:spcAft>
                <a:spcPts val="0"/>
              </a:spcAft>
            </a:pPr>
            <a:endParaRPr lang="ru-RU" sz="2800" b="1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0215" indent="-450215" algn="ctr" eaLnBrk="1" hangingPunct="1">
              <a:spcAft>
                <a:spcPts val="0"/>
              </a:spcAft>
            </a:pPr>
            <a:endParaRPr lang="ru-RU" sz="28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 noEditPoints="1"/>
          </p:cNvSpPr>
          <p:nvPr>
            <p:ph type="title"/>
          </p:nvPr>
        </p:nvSpPr>
        <p:spPr>
          <a:xfrm>
            <a:off x="1748415" y="1033966"/>
            <a:ext cx="7137400" cy="1033576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Пожар в торгово-развлекательном центре «Зимняя вишня»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25 марта 2018 года в Кемерово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4837" y="2430385"/>
            <a:ext cx="4482853" cy="32410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401153" y="2430385"/>
            <a:ext cx="4482854" cy="32410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538851" y="4695760"/>
            <a:ext cx="5255335" cy="32786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/>
          <p:nvPr/>
        </p:nvSpPr>
        <p:spPr>
          <a:xfrm>
            <a:off x="823913" y="1600200"/>
            <a:ext cx="8686800" cy="1536700"/>
          </a:xfrm>
          <a:prstGeom prst="rect">
            <a:avLst/>
          </a:prstGeom>
        </p:spPr>
        <p:txBody>
          <a:bodyPr/>
          <a:lstStyle/>
          <a:p>
            <a:pPr marL="450215" indent="-450215" algn="ctr" eaLnBrk="1" hangingPunct="1">
              <a:spcAft>
                <a:spcPts val="0"/>
              </a:spcAft>
            </a:pPr>
            <a:endParaRPr lang="ru-RU" sz="28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0215" indent="-450215" algn="ctr" eaLnBrk="1" hangingPunct="1">
              <a:spcAft>
                <a:spcPts val="0"/>
              </a:spcAft>
            </a:pPr>
            <a:endParaRPr lang="ru-RU" sz="2800" b="1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0215" indent="-450215" algn="ctr" eaLnBrk="1" hangingPunct="1">
              <a:spcAft>
                <a:spcPts val="0"/>
              </a:spcAft>
            </a:pPr>
            <a:endParaRPr lang="ru-RU" sz="28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 noEditPoints="1"/>
          </p:cNvSpPr>
          <p:nvPr>
            <p:ph type="title"/>
          </p:nvPr>
        </p:nvSpPr>
        <p:spPr>
          <a:xfrm>
            <a:off x="1748415" y="738254"/>
            <a:ext cx="7137400" cy="1033576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Особое внимание в гостиничных комплексах следует уделить</a:t>
            </a:r>
          </a:p>
        </p:txBody>
      </p:sp>
      <p:sp>
        <p:nvSpPr>
          <p:cNvPr id="9" name="Прямоугольник: скругленные углы 6"/>
          <p:cNvSpPr/>
          <p:nvPr/>
        </p:nvSpPr>
        <p:spPr bwMode="auto">
          <a:xfrm>
            <a:off x="3725500" y="2562302"/>
            <a:ext cx="4262937" cy="90396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R="0" indent="0" defTabSz="1058863" eaLnBrk="1" hangingPunct="1">
              <a:lnSpc>
                <a:spcPct val="100000"/>
              </a:lnSpc>
              <a:buSzPct val="100000"/>
              <a:buFontTx/>
              <a:buNone/>
            </a:pPr>
            <a:r>
              <a:rPr kumimoji="0" lang="ru-RU" sz="2100" b="0" i="1" u="none" strike="noStrike" cap="none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Содержанию путей эвакуации и эвакуационных выходов</a:t>
            </a:r>
          </a:p>
        </p:txBody>
      </p:sp>
      <p:sp>
        <p:nvSpPr>
          <p:cNvPr id="10" name="Прямоугольник: скругленные углы 13"/>
          <p:cNvSpPr/>
          <p:nvPr/>
        </p:nvSpPr>
        <p:spPr bwMode="auto">
          <a:xfrm>
            <a:off x="3725500" y="3811428"/>
            <a:ext cx="5160315" cy="90396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R="0" indent="0" defTabSz="1058863" eaLnBrk="1" hangingPunct="1">
              <a:lnSpc>
                <a:spcPct val="100000"/>
              </a:lnSpc>
              <a:buSzPct val="100000"/>
              <a:buFontTx/>
              <a:buNone/>
            </a:pPr>
            <a:r>
              <a:rPr kumimoji="0" lang="ru-RU" sz="2100" b="0" i="1" u="none" strike="noStrike" cap="none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Системам противопожарной защиты</a:t>
            </a:r>
            <a:endParaRPr kumimoji="0" lang="ru-RU" sz="2100" b="0" i="1" u="none" strike="noStrike" cap="none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Прямоугольник: скругленные углы 13"/>
          <p:cNvSpPr/>
          <p:nvPr/>
        </p:nvSpPr>
        <p:spPr bwMode="auto">
          <a:xfrm>
            <a:off x="3725500" y="5060554"/>
            <a:ext cx="5303080" cy="110791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R="0" indent="0" defTabSz="1058863" eaLnBrk="1" hangingPunct="1">
              <a:lnSpc>
                <a:spcPct val="100000"/>
              </a:lnSpc>
              <a:buSzPct val="100000"/>
              <a:buFontTx/>
              <a:buNone/>
            </a:pPr>
            <a:r>
              <a:rPr kumimoji="0" lang="ru-RU" sz="2100" b="0" i="1" u="none" strike="noStrike" cap="none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Обучению персонала и качеству проведения противопожарных инструктажей с постояльцами гостиницы</a:t>
            </a:r>
            <a:endParaRPr kumimoji="0" lang="ru-RU" sz="2100" b="0" i="1" u="none" strike="noStrike" cap="none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73753" y="2562301"/>
            <a:ext cx="903969" cy="903969"/>
          </a:xfrm>
          <a:prstGeom prst="rect">
            <a:avLst/>
          </a:prstGeom>
        </p:spPr>
      </p:pic>
      <p:pic>
        <p:nvPicPr>
          <p:cNvPr id="13" name="Изображение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73753" y="3811428"/>
            <a:ext cx="903969" cy="903969"/>
          </a:xfrm>
          <a:prstGeom prst="rect">
            <a:avLst/>
          </a:prstGeom>
        </p:spPr>
      </p:pic>
      <p:pic>
        <p:nvPicPr>
          <p:cNvPr id="14" name="Изображение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73753" y="5060555"/>
            <a:ext cx="903969" cy="90396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/>
          <p:nvPr/>
        </p:nvSpPr>
        <p:spPr>
          <a:xfrm>
            <a:off x="823913" y="1600200"/>
            <a:ext cx="8686800" cy="1536700"/>
          </a:xfrm>
          <a:prstGeom prst="rect">
            <a:avLst/>
          </a:prstGeom>
        </p:spPr>
        <p:txBody>
          <a:bodyPr/>
          <a:lstStyle/>
          <a:p>
            <a:pPr marL="450215" indent="-450215" algn="ctr" eaLnBrk="1" hangingPunct="1">
              <a:spcAft>
                <a:spcPts val="0"/>
              </a:spcAft>
            </a:pPr>
            <a:endParaRPr lang="ru-RU" sz="28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0215" indent="-450215" algn="ctr" eaLnBrk="1" hangingPunct="1">
              <a:spcAft>
                <a:spcPts val="0"/>
              </a:spcAft>
            </a:pPr>
            <a:endParaRPr lang="ru-RU" sz="2800" b="1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0215" indent="-450215" algn="ctr" eaLnBrk="1" hangingPunct="1">
              <a:spcAft>
                <a:spcPts val="0"/>
              </a:spcAft>
            </a:pPr>
            <a:endParaRPr lang="ru-RU" sz="28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 noEditPoints="1"/>
          </p:cNvSpPr>
          <p:nvPr>
            <p:ph type="title"/>
          </p:nvPr>
        </p:nvSpPr>
        <p:spPr>
          <a:xfrm>
            <a:off x="1748415" y="725936"/>
            <a:ext cx="7137400" cy="1033576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Пожар в гостинице Ленинград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23 февраля 1991 года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5314" y="2170033"/>
            <a:ext cx="4837133" cy="32247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563406" y="4355691"/>
            <a:ext cx="5211325" cy="35619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/>
          <p:cNvSpPr txBox="1"/>
          <p:nvPr/>
        </p:nvSpPr>
        <p:spPr>
          <a:xfrm>
            <a:off x="1366044" y="702347"/>
            <a:ext cx="7600950" cy="945923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Типовые нарушения режимного</a:t>
            </a:r>
          </a:p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характера</a:t>
            </a:r>
          </a:p>
        </p:txBody>
      </p:sp>
      <p:sp>
        <p:nvSpPr>
          <p:cNvPr id="20" name="Прямоугольник: скругленные углы 19"/>
          <p:cNvSpPr/>
          <p:nvPr/>
        </p:nvSpPr>
        <p:spPr bwMode="auto">
          <a:xfrm>
            <a:off x="3997477" y="1697737"/>
            <a:ext cx="6161358" cy="103983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L="0" marR="0" indent="0" algn="l" defTabSz="1058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100" b="0" i="0" u="none" strike="noStrike" cap="non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61626" y="1721912"/>
            <a:ext cx="580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sz="3200" i="1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Хранение в электрощитовых и других технических помещениях продукции, оборудования, мебели и других предметов</a:t>
            </a:r>
            <a:endParaRPr lang="ru-RU" sz="2000" dirty="0"/>
          </a:p>
        </p:txBody>
      </p:sp>
      <p:sp>
        <p:nvSpPr>
          <p:cNvPr id="28" name="Прямоугольник: скругленные углы 27"/>
          <p:cNvSpPr/>
          <p:nvPr/>
        </p:nvSpPr>
        <p:spPr bwMode="auto">
          <a:xfrm>
            <a:off x="3997477" y="3007922"/>
            <a:ext cx="6161358" cy="103983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L="0" marR="0" indent="0" algn="l" defTabSz="1058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100" b="0" i="0" u="none" strike="noStrike" cap="non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7477" y="3032097"/>
            <a:ext cx="6072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sz="2400" i="1">
                <a:solidFill>
                  <a:schemeClr val="tx1"/>
                </a:solidFill>
                <a:effectLst/>
                <a:ea typeface="Times New Roman" panose="02020603050405020304" pitchFamily="18" charset="0"/>
              </a:defRPr>
            </a:lvl1pPr>
          </a:lstStyle>
          <a:p>
            <a:r>
              <a:rPr lang="ru-RU" sz="2000" dirty="0"/>
              <a:t>Хранение под лестничными маршами и площадками вещей, мебели, оборудования и других предметов, выполненных из горючих материалов</a:t>
            </a:r>
          </a:p>
        </p:txBody>
      </p:sp>
      <p:sp>
        <p:nvSpPr>
          <p:cNvPr id="30" name="Прямоугольник: скругленные углы 29"/>
          <p:cNvSpPr/>
          <p:nvPr/>
        </p:nvSpPr>
        <p:spPr bwMode="auto">
          <a:xfrm>
            <a:off x="3997477" y="4318108"/>
            <a:ext cx="6161358" cy="103983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L="0" marR="0" indent="0" algn="l" defTabSz="1058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100" b="0" i="0" u="none" strike="noStrike" cap="non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7477" y="4342283"/>
            <a:ext cx="6072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sz="2400" i="1">
                <a:solidFill>
                  <a:schemeClr val="tx1"/>
                </a:solidFill>
                <a:effectLst/>
                <a:ea typeface="Times New Roman" panose="02020603050405020304" pitchFamily="18" charset="0"/>
              </a:defRPr>
            </a:lvl1pPr>
          </a:lstStyle>
          <a:p>
            <a:r>
              <a:rPr lang="ru-RU" sz="2000" dirty="0"/>
              <a:t>Размещение мебели и предметов (продукции и т.п.) на путях эвакуации, а также у дверей эвакуационных и аварийных выходов</a:t>
            </a:r>
          </a:p>
        </p:txBody>
      </p:sp>
      <p:sp>
        <p:nvSpPr>
          <p:cNvPr id="32" name="Прямоугольник: скругленные углы 31"/>
          <p:cNvSpPr/>
          <p:nvPr/>
        </p:nvSpPr>
        <p:spPr bwMode="auto">
          <a:xfrm>
            <a:off x="3997477" y="5663371"/>
            <a:ext cx="6161358" cy="103983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L="0" marR="0" indent="0" algn="l" defTabSz="1058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100" b="0" i="0" u="none" strike="noStrike" cap="non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7477" y="5687546"/>
            <a:ext cx="6072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sz="2400" i="1">
                <a:solidFill>
                  <a:schemeClr val="tx1"/>
                </a:solidFill>
                <a:effectLst/>
                <a:ea typeface="Times New Roman" panose="02020603050405020304" pitchFamily="18" charset="0"/>
              </a:defRPr>
            </a:lvl1pPr>
          </a:lstStyle>
          <a:p>
            <a:r>
              <a:rPr lang="ru-RU" sz="2000" dirty="0"/>
              <a:t>Фиксирование самозакрывающихся дверей лестничных клеток, коридоров, холлов и тамбуров в открытом положении</a:t>
            </a:r>
          </a:p>
        </p:txBody>
      </p:sp>
      <p:sp>
        <p:nvSpPr>
          <p:cNvPr id="34" name="Прямоугольник: скругленные углы 33"/>
          <p:cNvSpPr/>
          <p:nvPr/>
        </p:nvSpPr>
        <p:spPr bwMode="auto">
          <a:xfrm>
            <a:off x="3997477" y="6984459"/>
            <a:ext cx="6161358" cy="12245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L="0" marR="0" indent="0" algn="l" defTabSz="1058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100" b="0" i="0" u="none" strike="noStrike" cap="non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86198" y="6934991"/>
            <a:ext cx="6072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sz="2400" i="1">
                <a:solidFill>
                  <a:schemeClr val="tx1"/>
                </a:solidFill>
                <a:effectLst/>
                <a:ea typeface="Times New Roman" panose="02020603050405020304" pitchFamily="18" charset="0"/>
              </a:defRPr>
            </a:lvl1pPr>
          </a:lstStyle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Размещение оборудования и предметов, в результате чего ограничивается доступ к огнетушителям, пожарным кранам и другим средствам обеспечения пожарной безопасности и пожаротушения</a:t>
            </a:r>
            <a:endParaRPr lang="ru-RU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3837" y="2793391"/>
            <a:ext cx="3524919" cy="411344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/>
          <p:nvPr/>
        </p:nvSpPr>
        <p:spPr>
          <a:xfrm>
            <a:off x="823913" y="1600200"/>
            <a:ext cx="8686800" cy="1536700"/>
          </a:xfrm>
          <a:prstGeom prst="rect">
            <a:avLst/>
          </a:prstGeom>
        </p:spPr>
        <p:txBody>
          <a:bodyPr/>
          <a:lstStyle/>
          <a:p>
            <a:pPr marL="450215" indent="-450215" algn="ctr" eaLnBrk="1" hangingPunct="1">
              <a:spcAft>
                <a:spcPts val="0"/>
              </a:spcAft>
            </a:pPr>
            <a:endParaRPr lang="ru-RU" sz="28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0215" indent="-450215" algn="ctr" eaLnBrk="1" hangingPunct="1">
              <a:spcAft>
                <a:spcPts val="0"/>
              </a:spcAft>
            </a:pPr>
            <a:endParaRPr lang="ru-RU" sz="2800" b="1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0215" indent="-450215" algn="ctr" eaLnBrk="1" hangingPunct="1">
              <a:spcAft>
                <a:spcPts val="0"/>
              </a:spcAft>
            </a:pPr>
            <a:endParaRPr lang="ru-RU" sz="28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 noEditPoints="1"/>
          </p:cNvSpPr>
          <p:nvPr>
            <p:ph type="title"/>
          </p:nvPr>
        </p:nvSpPr>
        <p:spPr>
          <a:xfrm>
            <a:off x="1748415" y="707913"/>
            <a:ext cx="7137400" cy="1033576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несёт ответственность за нарушения пожарной безопасности?</a:t>
            </a:r>
          </a:p>
        </p:txBody>
      </p:sp>
      <p:sp>
        <p:nvSpPr>
          <p:cNvPr id="9" name="Прямоугольник: скругленные углы 6"/>
          <p:cNvSpPr/>
          <p:nvPr/>
        </p:nvSpPr>
        <p:spPr bwMode="auto">
          <a:xfrm>
            <a:off x="6206338" y="2095021"/>
            <a:ext cx="3304375" cy="54705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R="0" indent="0" defTabSz="1058863" eaLnBrk="1" hangingPunct="1">
              <a:lnSpc>
                <a:spcPct val="100000"/>
              </a:lnSpc>
              <a:buSzPct val="100000"/>
              <a:buFontTx/>
              <a:buNone/>
            </a:pPr>
            <a:r>
              <a:rPr kumimoji="0" lang="ru-RU" sz="2100" b="0" i="1" u="none" strike="noStrike" cap="none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собственники имущества</a:t>
            </a:r>
          </a:p>
        </p:txBody>
      </p:sp>
      <p:sp>
        <p:nvSpPr>
          <p:cNvPr id="10" name="Прямоугольник: скругленные углы 13"/>
          <p:cNvSpPr/>
          <p:nvPr/>
        </p:nvSpPr>
        <p:spPr bwMode="auto">
          <a:xfrm>
            <a:off x="731216" y="5089755"/>
            <a:ext cx="7882121" cy="83258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R="0" indent="0" defTabSz="1058863" eaLnBrk="1" hangingPunct="1">
              <a:lnSpc>
                <a:spcPct val="100000"/>
              </a:lnSpc>
              <a:buSzPct val="100000"/>
              <a:buFontTx/>
              <a:buNone/>
            </a:pPr>
            <a:r>
              <a:rPr kumimoji="0" lang="ru-RU" sz="2100" b="0" i="1" u="none" strike="noStrike" cap="none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лица, уполномоченные владеть, пользоваться или распоряжаться имуществом, в том числе руководители организаций</a:t>
            </a:r>
            <a:endParaRPr kumimoji="0" lang="ru-RU" sz="2100" b="0" i="1" u="none" strike="noStrike" cap="none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Прямоугольник: скругленные углы 13"/>
          <p:cNvSpPr/>
          <p:nvPr/>
        </p:nvSpPr>
        <p:spPr bwMode="auto">
          <a:xfrm>
            <a:off x="6206338" y="3970483"/>
            <a:ext cx="3987606" cy="83258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R="0" indent="0" defTabSz="1058863" eaLnBrk="1" hangingPunct="1">
              <a:lnSpc>
                <a:spcPct val="100000"/>
              </a:lnSpc>
              <a:buSzPct val="100000"/>
              <a:buFontTx/>
              <a:buNone/>
            </a:pPr>
            <a:r>
              <a:rPr kumimoji="0" lang="ru-RU" sz="2100" b="0" i="1" u="none" strike="noStrike" cap="none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руководители органов местного самоуправления</a:t>
            </a:r>
            <a:endParaRPr kumimoji="0" lang="ru-RU" sz="2100" b="0" i="1" u="none" strike="noStrike" cap="none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02066" y="1993648"/>
            <a:ext cx="2809422" cy="2809422"/>
          </a:xfrm>
          <a:prstGeom prst="rect">
            <a:avLst/>
          </a:prstGeom>
        </p:spPr>
      </p:pic>
      <p:sp>
        <p:nvSpPr>
          <p:cNvPr id="16" name="Прямоугольник: скругленные углы 13"/>
          <p:cNvSpPr/>
          <p:nvPr/>
        </p:nvSpPr>
        <p:spPr bwMode="auto">
          <a:xfrm>
            <a:off x="6206337" y="2890871"/>
            <a:ext cx="3987606" cy="83258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R="0" indent="0" defTabSz="1058863" eaLnBrk="1" hangingPunct="1">
              <a:lnSpc>
                <a:spcPct val="100000"/>
              </a:lnSpc>
              <a:buSzPct val="100000"/>
              <a:buFontTx/>
              <a:buNone/>
            </a:pPr>
            <a:r>
              <a:rPr kumimoji="0" lang="ru-RU" sz="2100" b="0" i="1" u="none" strike="noStrike" cap="none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руководители федеральных органов исполнительной власти</a:t>
            </a:r>
            <a:endParaRPr kumimoji="0" lang="ru-RU" sz="2100" b="0" i="1" u="none" strike="noStrike" cap="none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Прямоугольник: скругленные углы 13"/>
          <p:cNvSpPr/>
          <p:nvPr/>
        </p:nvSpPr>
        <p:spPr bwMode="auto">
          <a:xfrm>
            <a:off x="731216" y="6171134"/>
            <a:ext cx="7882121" cy="83258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R="0" indent="0" defTabSz="1058863" eaLnBrk="1" hangingPunct="1">
              <a:lnSpc>
                <a:spcPct val="100000"/>
              </a:lnSpc>
              <a:buSzPct val="100000"/>
              <a:buFontTx/>
              <a:buNone/>
            </a:pPr>
            <a:r>
              <a:rPr kumimoji="0" lang="ru-RU" sz="2100" b="0" i="1" u="none" strike="noStrike" cap="none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лица, в установленном порядке назначенные ответственными за обеспечение пожарной безопасности</a:t>
            </a:r>
            <a:endParaRPr kumimoji="0" lang="ru-RU" sz="2100" b="0" i="1" u="none" strike="noStrike" cap="none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Прямоугольник: скругленные углы 13"/>
          <p:cNvSpPr/>
          <p:nvPr/>
        </p:nvSpPr>
        <p:spPr bwMode="auto">
          <a:xfrm>
            <a:off x="731216" y="7252512"/>
            <a:ext cx="5679468" cy="54705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R="0" indent="0" defTabSz="1058863" eaLnBrk="1" hangingPunct="1">
              <a:lnSpc>
                <a:spcPct val="100000"/>
              </a:lnSpc>
              <a:buSzPct val="100000"/>
              <a:buFontTx/>
              <a:buNone/>
            </a:pPr>
            <a:r>
              <a:rPr kumimoji="0" lang="ru-RU" sz="2100" b="0" i="1" u="none" strike="noStrike" cap="none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должностные лица в пределах их компетенции</a:t>
            </a:r>
            <a:endParaRPr kumimoji="0" lang="ru-RU" sz="2100" b="0" i="1" u="none" strike="noStrike" cap="none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/>
          <p:nvPr/>
        </p:nvSpPr>
        <p:spPr>
          <a:xfrm>
            <a:off x="823913" y="1730829"/>
            <a:ext cx="8686800" cy="1536700"/>
          </a:xfrm>
          <a:prstGeom prst="rect">
            <a:avLst/>
          </a:prstGeom>
        </p:spPr>
        <p:txBody>
          <a:bodyPr/>
          <a:lstStyle/>
          <a:p>
            <a:pPr marL="450215" indent="-450215" algn="ctr" eaLnBrk="1" hangingPunct="1">
              <a:spcAft>
                <a:spcPts val="0"/>
              </a:spcAft>
            </a:pPr>
            <a:endParaRPr lang="ru-RU" sz="28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0215" indent="-450215" algn="ctr" eaLnBrk="1" hangingPunct="1">
              <a:spcAft>
                <a:spcPts val="0"/>
              </a:spcAft>
            </a:pPr>
            <a:endParaRPr lang="ru-RU" sz="2800" b="1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0215" indent="-450215" algn="ctr" eaLnBrk="1" hangingPunct="1">
              <a:spcAft>
                <a:spcPts val="0"/>
              </a:spcAft>
            </a:pPr>
            <a:endParaRPr lang="ru-RU" sz="28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 txBox="1"/>
          <p:nvPr/>
        </p:nvSpPr>
        <p:spPr>
          <a:xfrm>
            <a:off x="1366044" y="556507"/>
            <a:ext cx="7600950" cy="139949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Уголовная ответственность за нарушение требования пожарной безопасности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24442" y="2598362"/>
            <a:ext cx="4642077" cy="4642077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 bwMode="auto">
          <a:xfrm>
            <a:off x="4318044" y="1869418"/>
            <a:ext cx="5631543" cy="12479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L="0" marR="0" indent="0" algn="l" defTabSz="1058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100" b="0" i="0" u="none" strike="noStrike" cap="non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1753" y="2010465"/>
            <a:ext cx="5436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sz="3200" i="1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 sz="2800" dirty="0"/>
              <a:t>Статья 168 УК РФ</a:t>
            </a:r>
          </a:p>
          <a:p>
            <a:pPr algn="ctr"/>
            <a:r>
              <a:rPr lang="ru-RU" sz="2800" dirty="0"/>
              <a:t>до 1 года лишения свободы</a:t>
            </a:r>
          </a:p>
        </p:txBody>
      </p:sp>
      <p:sp>
        <p:nvSpPr>
          <p:cNvPr id="13" name="Прямоугольник: скругленные углы 12"/>
          <p:cNvSpPr/>
          <p:nvPr/>
        </p:nvSpPr>
        <p:spPr bwMode="auto">
          <a:xfrm>
            <a:off x="4331753" y="3536055"/>
            <a:ext cx="5631543" cy="12479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L="0" marR="0" indent="0" algn="l" defTabSz="1058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100" b="0" i="0" u="none" strike="noStrike" cap="non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5462" y="3677102"/>
            <a:ext cx="5436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sz="3200" i="1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 sz="2800" dirty="0"/>
              <a:t>Часть 1 статьи 219 УК РФ</a:t>
            </a:r>
          </a:p>
          <a:p>
            <a:pPr algn="ctr"/>
            <a:r>
              <a:rPr lang="ru-RU" sz="2800" dirty="0"/>
              <a:t>до 3 лет лишения свободы</a:t>
            </a:r>
          </a:p>
        </p:txBody>
      </p:sp>
      <p:sp>
        <p:nvSpPr>
          <p:cNvPr id="15" name="Прямоугольник: скругленные углы 14"/>
          <p:cNvSpPr/>
          <p:nvPr/>
        </p:nvSpPr>
        <p:spPr bwMode="auto">
          <a:xfrm>
            <a:off x="4345462" y="5202692"/>
            <a:ext cx="5631543" cy="12479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L="0" marR="0" indent="0" algn="l" defTabSz="1058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100" b="0" i="0" u="none" strike="noStrike" cap="non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6465" y="5349600"/>
            <a:ext cx="5436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sz="3200" i="1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 sz="2800" dirty="0"/>
              <a:t>Часть 2 статьи 219 УК РФ</a:t>
            </a:r>
          </a:p>
          <a:p>
            <a:pPr algn="ctr"/>
            <a:r>
              <a:rPr lang="ru-RU" sz="2800" dirty="0"/>
              <a:t>до 5 лет лишения свободы</a:t>
            </a:r>
          </a:p>
        </p:txBody>
      </p:sp>
      <p:sp>
        <p:nvSpPr>
          <p:cNvPr id="17" name="Прямоугольник: скругленные углы 16"/>
          <p:cNvSpPr/>
          <p:nvPr/>
        </p:nvSpPr>
        <p:spPr bwMode="auto">
          <a:xfrm>
            <a:off x="4345462" y="6825834"/>
            <a:ext cx="5631543" cy="12479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L="0" marR="0" indent="0" algn="l" defTabSz="1058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100" b="0" i="0" u="none" strike="noStrike" cap="non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6465" y="6972742"/>
            <a:ext cx="5436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sz="3200" i="1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 sz="2800" dirty="0"/>
              <a:t>Часть 3 статьи 219 УК РФ</a:t>
            </a:r>
          </a:p>
          <a:p>
            <a:pPr algn="ctr"/>
            <a:r>
              <a:rPr lang="ru-RU" sz="2800" dirty="0"/>
              <a:t>до 7 лет лишения свободы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/>
          <p:nvPr/>
        </p:nvSpPr>
        <p:spPr>
          <a:xfrm>
            <a:off x="823119" y="3517900"/>
            <a:ext cx="8686800" cy="808038"/>
          </a:xfrm>
          <a:prstGeom prst="rect">
            <a:avLst/>
          </a:prstGeom>
        </p:spPr>
        <p:txBody>
          <a:bodyPr anchor="ctr"/>
          <a:lstStyle/>
          <a:p>
            <a:pPr indent="449580" algn="ctr" eaLnBrk="1">
              <a:spcAft>
                <a:spcPts val="0"/>
              </a:spcAft>
            </a:pPr>
            <a:r>
              <a:rPr lang="ru-RU" sz="2800" b="1" kern="0" dirty="0">
                <a:solidFill>
                  <a:schemeClr val="tx1"/>
                </a:solidFill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783013" y="7551738"/>
            <a:ext cx="2930525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8278" tIns="49136" rIns="98278" bIns="49136"/>
          <a:lstStyle/>
          <a:p>
            <a:pPr algn="ctr" defTabSz="971550" eaLnBrk="1" hangingPunct="1">
              <a:spcBef>
                <a:spcPct val="20000"/>
              </a:spcBef>
            </a:pPr>
            <a:endParaRPr lang="ru-RU" altLang="ru-RU" sz="21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3068638" y="519113"/>
            <a:ext cx="6169025" cy="1303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75" tIns="45788" rIns="91575" bIns="45788"/>
          <a:lstStyle/>
          <a:p>
            <a:pPr marL="333375" indent="-333375" algn="ctr" eaLnBrk="1" hangingPunct="1">
              <a:spcBef>
                <a:spcPct val="20000"/>
              </a:spcBef>
            </a:pPr>
            <a:endParaRPr lang="ru-RU" altLang="ru-RU" sz="3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 noEditPoints="1"/>
          </p:cNvSpPr>
          <p:nvPr>
            <p:ph type="title"/>
          </p:nvPr>
        </p:nvSpPr>
        <p:spPr>
          <a:xfrm>
            <a:off x="1437576" y="755161"/>
            <a:ext cx="7863840" cy="1368425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торгово-развлекательных комплексов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сравнении с другими объектами надзора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4503" y="2806069"/>
            <a:ext cx="5772722" cy="4008004"/>
          </a:xfrm>
          <a:prstGeom prst="rect">
            <a:avLst/>
          </a:prstGeom>
        </p:spPr>
      </p:pic>
      <p:sp>
        <p:nvSpPr>
          <p:cNvPr id="18" name="Прямоугольник: скругленные углы 17"/>
          <p:cNvSpPr/>
          <p:nvPr/>
        </p:nvSpPr>
        <p:spPr bwMode="auto">
          <a:xfrm>
            <a:off x="6112168" y="3902319"/>
            <a:ext cx="4166867" cy="94419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L="0" marR="0" indent="0" algn="l" defTabSz="1058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100" b="0" i="0" u="none" strike="noStrike" cap="non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7419" y="3803417"/>
            <a:ext cx="4076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chemeClr val="tx1"/>
                </a:solidFill>
              </a:rPr>
              <a:t>Помещения со сложной планировкой</a:t>
            </a:r>
          </a:p>
        </p:txBody>
      </p:sp>
      <p:sp>
        <p:nvSpPr>
          <p:cNvPr id="22" name="Прямоугольник: скругленные углы 21"/>
          <p:cNvSpPr/>
          <p:nvPr/>
        </p:nvSpPr>
        <p:spPr bwMode="auto">
          <a:xfrm>
            <a:off x="4789715" y="5338092"/>
            <a:ext cx="5444070" cy="94419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L="0" marR="0" indent="0" algn="l" defTabSz="1058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100" b="0" i="0" u="none" strike="noStrike" cap="non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37477" y="5271580"/>
            <a:ext cx="5551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i="1" dirty="0">
                <a:solidFill>
                  <a:schemeClr val="tx1"/>
                </a:solidFill>
              </a:rPr>
              <a:t>Помещения с различным функциональным назначением</a:t>
            </a:r>
          </a:p>
        </p:txBody>
      </p:sp>
      <p:sp>
        <p:nvSpPr>
          <p:cNvPr id="27" name="Прямоугольник: скругленные углы 26"/>
          <p:cNvSpPr/>
          <p:nvPr/>
        </p:nvSpPr>
        <p:spPr bwMode="auto">
          <a:xfrm>
            <a:off x="3831771" y="6814073"/>
            <a:ext cx="6356764" cy="94419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L="0" marR="0" indent="0" algn="l" defTabSz="1058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100" b="0" i="0" u="none" strike="noStrike" cap="non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86629" y="6739743"/>
            <a:ext cx="6474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i="1" dirty="0">
                <a:solidFill>
                  <a:schemeClr val="tx1"/>
                </a:solidFill>
              </a:rPr>
              <a:t>Массовое единовременное пребывание посетителей с детьми</a:t>
            </a:r>
          </a:p>
        </p:txBody>
      </p:sp>
      <p:sp>
        <p:nvSpPr>
          <p:cNvPr id="29" name="Прямоугольник: скругленные углы 28"/>
          <p:cNvSpPr/>
          <p:nvPr/>
        </p:nvSpPr>
        <p:spPr bwMode="auto">
          <a:xfrm>
            <a:off x="6705600" y="2401766"/>
            <a:ext cx="3528185" cy="94419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L="0" marR="0" indent="0" algn="l" defTabSz="1058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100" b="0" i="0" u="none" strike="noStrike" cap="non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5600" y="2569542"/>
            <a:ext cx="3391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i="1" dirty="0">
                <a:solidFill>
                  <a:schemeClr val="tx1"/>
                </a:solidFill>
              </a:rPr>
              <a:t>Большие площади</a:t>
            </a:r>
          </a:p>
        </p:txBody>
      </p:sp>
    </p:spTree>
  </p:cSld>
  <p:clrMapOvr>
    <a:masterClrMapping/>
  </p:clrMapOvr>
  <p:transition advClick="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 noEditPoints="1"/>
          </p:cNvSpPr>
          <p:nvPr>
            <p:ph type="title"/>
          </p:nvPr>
        </p:nvSpPr>
        <p:spPr>
          <a:xfrm>
            <a:off x="1402965" y="486613"/>
            <a:ext cx="7863840" cy="903968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Помещения (зоны) больших площадей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65234" y="4743011"/>
            <a:ext cx="5069652" cy="3306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833408" y="1361553"/>
            <a:ext cx="5069652" cy="33814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166519" y="3719938"/>
            <a:ext cx="5069652" cy="33809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/>
          <p:nvPr/>
        </p:nvSpPr>
        <p:spPr bwMode="auto">
          <a:xfrm>
            <a:off x="1339362" y="970719"/>
            <a:ext cx="7863840" cy="903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5814" tIns="52906" rIns="105814" bIns="52906" anchor="ctr">
            <a:prstTxWarp prst="textNoShape">
              <a:avLst/>
            </a:prstTxWarp>
          </a:bodyPr>
          <a:lstStyle>
            <a:lvl1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005" algn="ctr" defTabSz="1056827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013" algn="ctr" defTabSz="1056827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016" algn="ctr" defTabSz="1056827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024" algn="ctr" defTabSz="1056827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Опасность заведений общественного питания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9253" y="2959338"/>
            <a:ext cx="3241157" cy="4037301"/>
          </a:xfrm>
          <a:prstGeom prst="rect">
            <a:avLst/>
          </a:prstGeom>
        </p:spPr>
      </p:pic>
      <p:sp>
        <p:nvSpPr>
          <p:cNvPr id="23" name="Прямоугольник: скругленные углы 22"/>
          <p:cNvSpPr/>
          <p:nvPr/>
        </p:nvSpPr>
        <p:spPr bwMode="auto">
          <a:xfrm>
            <a:off x="5271282" y="2868008"/>
            <a:ext cx="4557485" cy="58477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L="0" marR="0" indent="0" algn="l" defTabSz="1058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100" b="0" i="0" u="none" strike="noStrike" cap="non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59042" y="2868007"/>
            <a:ext cx="3981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sz="3200" i="1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 dirty="0"/>
              <a:t>холодильные камеры</a:t>
            </a:r>
          </a:p>
        </p:txBody>
      </p:sp>
      <p:sp>
        <p:nvSpPr>
          <p:cNvPr id="26" name="Прямоугольник: скругленные углы 25"/>
          <p:cNvSpPr/>
          <p:nvPr/>
        </p:nvSpPr>
        <p:spPr bwMode="auto">
          <a:xfrm>
            <a:off x="5271282" y="3891341"/>
            <a:ext cx="4557485" cy="58477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L="0" marR="0" indent="0" algn="l" defTabSz="1058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100" b="0" i="0" u="none" strike="noStrike" cap="non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9042" y="3891340"/>
            <a:ext cx="3981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sz="3200" i="1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 dirty="0"/>
              <a:t>электропечи</a:t>
            </a:r>
          </a:p>
        </p:txBody>
      </p:sp>
      <p:sp>
        <p:nvSpPr>
          <p:cNvPr id="28" name="Прямоугольник: скругленные углы 27"/>
          <p:cNvSpPr/>
          <p:nvPr/>
        </p:nvSpPr>
        <p:spPr bwMode="auto">
          <a:xfrm>
            <a:off x="5271283" y="4917741"/>
            <a:ext cx="4557485" cy="58477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L="0" marR="0" indent="0" algn="l" defTabSz="1058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100" b="0" i="0" u="none" strike="noStrike" cap="non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59043" y="4917740"/>
            <a:ext cx="3981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sz="3200" i="1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 dirty="0"/>
              <a:t>духовые шкафы</a:t>
            </a:r>
          </a:p>
        </p:txBody>
      </p:sp>
      <p:sp>
        <p:nvSpPr>
          <p:cNvPr id="32" name="Прямоугольник: скругленные углы 31"/>
          <p:cNvSpPr/>
          <p:nvPr/>
        </p:nvSpPr>
        <p:spPr bwMode="auto">
          <a:xfrm>
            <a:off x="5271282" y="5957190"/>
            <a:ext cx="4557485" cy="58477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L="0" marR="0" indent="0" algn="l" defTabSz="1058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100" b="0" i="0" u="none" strike="noStrike" cap="non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10650" y="5941073"/>
            <a:ext cx="4418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sz="3200" i="1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 dirty="0"/>
              <a:t>прочие электроприборы</a:t>
            </a:r>
          </a:p>
        </p:txBody>
      </p:sp>
      <p:pic>
        <p:nvPicPr>
          <p:cNvPr id="34" name="Рисунок 33" descr="Разряд молнии со сплошной заливкой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07728" y="2699087"/>
            <a:ext cx="949807" cy="1192253"/>
          </a:xfrm>
          <a:prstGeom prst="rect">
            <a:avLst/>
          </a:prstGeom>
        </p:spPr>
      </p:pic>
      <p:sp>
        <p:nvSpPr>
          <p:cNvPr id="35" name="Прямоугольник: скругленные углы 34"/>
          <p:cNvSpPr/>
          <p:nvPr/>
        </p:nvSpPr>
        <p:spPr bwMode="auto">
          <a:xfrm>
            <a:off x="5271282" y="6996640"/>
            <a:ext cx="4557485" cy="58477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L="0" marR="0" indent="0" algn="l" defTabSz="1058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100" b="0" i="0" u="none" strike="noStrike" cap="non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59042" y="6996639"/>
            <a:ext cx="3981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sz="3200" i="1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 dirty="0"/>
              <a:t>мангал на углях</a:t>
            </a:r>
          </a:p>
        </p:txBody>
      </p:sp>
      <p:pic>
        <p:nvPicPr>
          <p:cNvPr id="37" name="Рисунок 36" descr="Разряд молнии со сплошной заливкой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02977" y="3725487"/>
            <a:ext cx="949807" cy="1192253"/>
          </a:xfrm>
          <a:prstGeom prst="rect">
            <a:avLst/>
          </a:prstGeom>
        </p:spPr>
      </p:pic>
      <p:pic>
        <p:nvPicPr>
          <p:cNvPr id="38" name="Рисунок 37" descr="Разряд молнии со сплошной заливкой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07728" y="4764937"/>
            <a:ext cx="949807" cy="1192253"/>
          </a:xfrm>
          <a:prstGeom prst="rect">
            <a:avLst/>
          </a:prstGeom>
        </p:spPr>
      </p:pic>
      <p:pic>
        <p:nvPicPr>
          <p:cNvPr id="39" name="Рисунок 38" descr="Разряд молнии со сплошной заливкой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25698" y="5831319"/>
            <a:ext cx="949807" cy="1192253"/>
          </a:xfrm>
          <a:prstGeom prst="rect">
            <a:avLst/>
          </a:prstGeom>
        </p:spPr>
      </p:pic>
      <p:pic>
        <p:nvPicPr>
          <p:cNvPr id="40" name="Рисунок 39" descr="Огонь со сплошной заливкой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261825" y="6892704"/>
            <a:ext cx="832108" cy="8321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/>
          <p:nvPr/>
        </p:nvSpPr>
        <p:spPr bwMode="auto">
          <a:xfrm>
            <a:off x="1402965" y="1223894"/>
            <a:ext cx="7863840" cy="903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5814" tIns="52906" rIns="105814" bIns="52906" anchor="ctr">
            <a:prstTxWarp prst="textNoShape">
              <a:avLst/>
            </a:prstTxWarp>
          </a:bodyPr>
          <a:lstStyle>
            <a:lvl1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005" algn="ctr" defTabSz="1056827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013" algn="ctr" defTabSz="1056827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016" algn="ctr" defTabSz="1056827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024" algn="ctr" defTabSz="1056827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развития пожара в помещениях (зонах)</a:t>
            </a:r>
          </a:p>
          <a:p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больших площадей</a:t>
            </a:r>
          </a:p>
        </p:txBody>
      </p:sp>
      <p:pic>
        <p:nvPicPr>
          <p:cNvPr id="6" name="Рисунок 5" descr="Назад со сплошной заливкой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884739" y="2544365"/>
            <a:ext cx="1580925" cy="1580925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 bwMode="auto">
          <a:xfrm>
            <a:off x="4257552" y="2781408"/>
            <a:ext cx="3895829" cy="90396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L="0" marR="0" indent="0" algn="l" defTabSz="1058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100" b="0" i="0" u="none" strike="noStrike" cap="non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5748" y="2731268"/>
            <a:ext cx="3119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sz="3200" i="1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 sz="2800" dirty="0"/>
              <a:t>Неограниченный приток воздуха</a:t>
            </a:r>
          </a:p>
        </p:txBody>
      </p:sp>
      <p:pic>
        <p:nvPicPr>
          <p:cNvPr id="12" name="Рисунок 11" descr="Огонь со сплошной заливкой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178792" y="3863292"/>
            <a:ext cx="1078978" cy="1078978"/>
          </a:xfrm>
          <a:prstGeom prst="rect">
            <a:avLst/>
          </a:prstGeom>
        </p:spPr>
      </p:pic>
      <p:sp>
        <p:nvSpPr>
          <p:cNvPr id="14" name="Прямоугольник: скругленные углы 13"/>
          <p:cNvSpPr/>
          <p:nvPr/>
        </p:nvSpPr>
        <p:spPr bwMode="auto">
          <a:xfrm>
            <a:off x="4257552" y="4030534"/>
            <a:ext cx="3895829" cy="90396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L="0" marR="0" indent="0" algn="l" defTabSz="1058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100" b="0" i="0" u="none" strike="noStrike" cap="non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7160" y="3997050"/>
            <a:ext cx="3497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sz="3200" i="1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 sz="2800" dirty="0"/>
              <a:t>Распространение огня по площади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942909" y="5195976"/>
            <a:ext cx="1550745" cy="1300961"/>
          </a:xfrm>
          <a:prstGeom prst="rect">
            <a:avLst/>
          </a:prstGeom>
        </p:spPr>
      </p:pic>
      <p:sp>
        <p:nvSpPr>
          <p:cNvPr id="23" name="Прямоугольник: скругленные углы 22"/>
          <p:cNvSpPr/>
          <p:nvPr/>
        </p:nvSpPr>
        <p:spPr bwMode="auto">
          <a:xfrm>
            <a:off x="4289976" y="5296315"/>
            <a:ext cx="3895829" cy="95410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L="0" marR="0" indent="0" algn="l" defTabSz="1058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100" b="0" i="0" u="none" strike="noStrike" cap="non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51801" y="5296315"/>
            <a:ext cx="3497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sz="2800" i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Выделение продуктов горения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115719" y="6435153"/>
            <a:ext cx="1174943" cy="1174943"/>
          </a:xfrm>
          <a:prstGeom prst="rect">
            <a:avLst/>
          </a:prstGeom>
        </p:spPr>
      </p:pic>
      <p:sp>
        <p:nvSpPr>
          <p:cNvPr id="27" name="Прямоугольник: скругленные углы 26"/>
          <p:cNvSpPr/>
          <p:nvPr/>
        </p:nvSpPr>
        <p:spPr bwMode="auto">
          <a:xfrm>
            <a:off x="4289976" y="6655989"/>
            <a:ext cx="3895829" cy="95410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marL="0" marR="0" indent="0" algn="l" defTabSz="1058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100" b="0" i="0" u="none" strike="noStrike" cap="non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51801" y="6655989"/>
            <a:ext cx="3497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sz="2800" i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Обрушение несущих конструкций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/>
          <p:nvPr/>
        </p:nvSpPr>
        <p:spPr bwMode="auto">
          <a:xfrm>
            <a:off x="1402965" y="708630"/>
            <a:ext cx="7863840" cy="903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5814" tIns="52906" rIns="105814" bIns="52906" anchor="ctr">
            <a:prstTxWarp prst="textNoShape">
              <a:avLst/>
            </a:prstTxWarp>
          </a:bodyPr>
          <a:lstStyle>
            <a:lvl1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005" algn="ctr" defTabSz="1056827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013" algn="ctr" defTabSz="1056827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016" algn="ctr" defTabSz="1056827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024" algn="ctr" defTabSz="1056827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Помещения со сложной планировкой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160614"/>
            <a:ext cx="10333038" cy="688869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/>
          <p:nvPr/>
        </p:nvSpPr>
        <p:spPr bwMode="auto">
          <a:xfrm>
            <a:off x="1234599" y="520282"/>
            <a:ext cx="7863840" cy="903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5814" tIns="52906" rIns="105814" bIns="52906" anchor="ctr">
            <a:prstTxWarp prst="textNoShape">
              <a:avLst/>
            </a:prstTxWarp>
          </a:bodyPr>
          <a:lstStyle>
            <a:lvl1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005" algn="ctr" defTabSz="1056827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013" algn="ctr" defTabSz="1056827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016" algn="ctr" defTabSz="1056827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024" algn="ctr" defTabSz="1056827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Видимость при пожаре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3205" y="1959429"/>
            <a:ext cx="6226628" cy="5457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/>
          <p:nvPr/>
        </p:nvSpPr>
        <p:spPr bwMode="auto">
          <a:xfrm>
            <a:off x="1582057" y="1002602"/>
            <a:ext cx="7516382" cy="903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5814" tIns="52906" rIns="105814" bIns="52906" anchor="ctr">
            <a:prstTxWarp prst="textNoShape">
              <a:avLst/>
            </a:prstTxWarp>
          </a:bodyPr>
          <a:lstStyle>
            <a:lvl1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defTabSz="10461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005" algn="ctr" defTabSz="1056827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013" algn="ctr" defTabSz="1056827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016" algn="ctr" defTabSz="1056827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024" algn="ctr" defTabSz="1056827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планирования действий по тушению</a:t>
            </a:r>
          </a:p>
          <a:p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возможного пожара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34599" y="2319195"/>
            <a:ext cx="8113486" cy="557045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/>
          <p:nvPr/>
        </p:nvSpPr>
        <p:spPr>
          <a:xfrm>
            <a:off x="823913" y="1600200"/>
            <a:ext cx="8686800" cy="1536700"/>
          </a:xfrm>
          <a:prstGeom prst="rect">
            <a:avLst/>
          </a:prstGeom>
        </p:spPr>
        <p:txBody>
          <a:bodyPr/>
          <a:lstStyle/>
          <a:p>
            <a:pPr marL="450215" indent="-450215" algn="ctr" eaLnBrk="1" hangingPunct="1">
              <a:spcAft>
                <a:spcPts val="0"/>
              </a:spcAft>
            </a:pPr>
            <a:endParaRPr lang="ru-RU" sz="28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0215" indent="-450215" algn="ctr" eaLnBrk="1" hangingPunct="1">
              <a:spcAft>
                <a:spcPts val="0"/>
              </a:spcAft>
            </a:pPr>
            <a:endParaRPr lang="ru-RU" sz="2800" b="1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0215" indent="-450215" algn="ctr" eaLnBrk="1" hangingPunct="1">
              <a:spcAft>
                <a:spcPts val="0"/>
              </a:spcAft>
            </a:pPr>
            <a:endParaRPr lang="ru-RU" sz="28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 noEditPoints="1"/>
          </p:cNvSpPr>
          <p:nvPr>
            <p:ph type="title"/>
          </p:nvPr>
        </p:nvSpPr>
        <p:spPr>
          <a:xfrm>
            <a:off x="1748415" y="887538"/>
            <a:ext cx="7137400" cy="1033576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Пожар в торговом центре «Адмирал» 11 марта 2015 года в Казани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2616" y="2242028"/>
            <a:ext cx="4565529" cy="31616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317115" y="2242028"/>
            <a:ext cx="4883779" cy="31616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884548" y="4711568"/>
            <a:ext cx="4565529" cy="3424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58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58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34038</TotalTime>
  <Words>411</Words>
  <Application>Microsoft Office PowerPoint</Application>
  <PresentationFormat>Произвольный</PresentationFormat>
  <Paragraphs>79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Оформление по умолчанию</vt:lpstr>
      <vt:lpstr>2_Оформление по умолчанию</vt:lpstr>
      <vt:lpstr>Актуальные вопросы обеспечения пожарной безопасности на объектах с массовым пребыванием людей: анализ нарушений требований пожарной безопасности и обзор происшедших пожаров</vt:lpstr>
      <vt:lpstr>Особенности торгово-развлекательных комплексов в сравнении с другими объектами надзора</vt:lpstr>
      <vt:lpstr>Помещения (зоны) больших площадей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Пожар в торговом центре «Адмирал» 11 марта 2015 года в Казани</vt:lpstr>
      <vt:lpstr>Пожар в торгово-развлекательном центре «Зимняя вишня» 25 марта 2018 года в Кемерово</vt:lpstr>
      <vt:lpstr>Особое внимание в гостиничных комплексах следует уделить</vt:lpstr>
      <vt:lpstr>Пожар в гостинице Ленинград 23 февраля 1991 года</vt:lpstr>
      <vt:lpstr>Презентация PowerPoint</vt:lpstr>
      <vt:lpstr>Кто несёт ответственность за нарушения пожарной безопасности?</vt:lpstr>
      <vt:lpstr>Презентация PowerPoint</vt:lpstr>
      <vt:lpstr>Презентация PowerPoint</vt:lpstr>
    </vt:vector>
  </TitlesOfParts>
  <Company>МЧС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16235</dc:creator>
  <cp:lastModifiedBy>Борис Житнухин</cp:lastModifiedBy>
  <cp:revision>2824</cp:revision>
  <cp:lastPrinted>2015-09-21T13:17:35Z</cp:lastPrinted>
  <dcterms:created xsi:type="dcterms:W3CDTF">2008-11-27T11:41:39Z</dcterms:created>
  <dcterms:modified xsi:type="dcterms:W3CDTF">2025-02-25T06:45:38Z</dcterms:modified>
</cp:coreProperties>
</file>