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79" r:id="rId2"/>
  </p:sldMasterIdLst>
  <p:notesMasterIdLst>
    <p:notesMasterId r:id="rId25"/>
  </p:notesMasterIdLst>
  <p:sldIdLst>
    <p:sldId id="289" r:id="rId3"/>
    <p:sldId id="310" r:id="rId4"/>
    <p:sldId id="311" r:id="rId5"/>
    <p:sldId id="323" r:id="rId6"/>
    <p:sldId id="324" r:id="rId7"/>
    <p:sldId id="312" r:id="rId8"/>
    <p:sldId id="291" r:id="rId9"/>
    <p:sldId id="313" r:id="rId10"/>
    <p:sldId id="317" r:id="rId11"/>
    <p:sldId id="316" r:id="rId12"/>
    <p:sldId id="315" r:id="rId13"/>
    <p:sldId id="327" r:id="rId14"/>
    <p:sldId id="318" r:id="rId15"/>
    <p:sldId id="319" r:id="rId16"/>
    <p:sldId id="321" r:id="rId17"/>
    <p:sldId id="320" r:id="rId18"/>
    <p:sldId id="328" r:id="rId19"/>
    <p:sldId id="329" r:id="rId20"/>
    <p:sldId id="330" r:id="rId21"/>
    <p:sldId id="331" r:id="rId22"/>
    <p:sldId id="332" r:id="rId23"/>
    <p:sldId id="326" r:id="rId24"/>
  </p:sldIdLst>
  <p:sldSz cx="12192000" cy="6858000"/>
  <p:notesSz cx="6858000" cy="9144000"/>
  <p:embeddedFontLst>
    <p:embeddedFont>
      <p:font typeface="Heraclito Medium" panose="020B0604020202020204" charset="0"/>
      <p:regular r:id="rId26"/>
      <p:italic r:id="rId27"/>
    </p:embeddedFont>
    <p:embeddedFont>
      <p:font typeface="Raleway" panose="020B0604020202020204" charset="-52"/>
      <p:regular r:id="rId28"/>
      <p:bold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Verdana" panose="020B0604030504040204" pitchFamily="34" charset="0"/>
      <p:regular r:id="rId34"/>
      <p:bold r:id="rId35"/>
      <p:italic r:id="rId36"/>
      <p:boldItalic r:id="rId37"/>
    </p:embeddedFont>
    <p:embeddedFont>
      <p:font typeface="Tahoma" panose="020B0604030504040204" pitchFamily="34" charset="0"/>
      <p:regular r:id="rId38"/>
      <p:bold r:id="rId39"/>
    </p:embeddedFont>
    <p:embeddedFont>
      <p:font typeface="Heraclito ExtraBold" panose="020B0604020202020204" charset="0"/>
      <p:bold r:id="rId40"/>
      <p:boldItalic r:id="rId41"/>
    </p:embeddedFont>
    <p:embeddedFont>
      <p:font typeface="Heraclito SemiBold" panose="020B0604020202020204" charset="0"/>
      <p:bold r:id="rId42"/>
      <p:boldItalic r:id="rId43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FDEE9"/>
    <a:srgbClr val="ECECED"/>
    <a:srgbClr val="EE732F"/>
    <a:srgbClr val="8F9092"/>
    <a:srgbClr val="F65830"/>
    <a:srgbClr val="BFBFBF"/>
    <a:srgbClr val="58595A"/>
    <a:srgbClr val="767A7D"/>
    <a:srgbClr val="F9A035"/>
    <a:srgbClr val="F791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95" autoAdjust="0"/>
    <p:restoredTop sz="94015" autoAdjust="0"/>
  </p:normalViewPr>
  <p:slideViewPr>
    <p:cSldViewPr snapToGrid="0" showGuides="1">
      <p:cViewPr varScale="1">
        <p:scale>
          <a:sx n="107" d="100"/>
          <a:sy n="107" d="100"/>
        </p:scale>
        <p:origin x="78" y="78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3" d="100"/>
          <a:sy n="63" d="100"/>
        </p:scale>
        <p:origin x="2174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4.fntdata"/><Relationship Id="rId41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6.fntdata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8E588A-5293-41B6-86D2-77C2722BCA29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DB5404-52F1-442D-8739-0D1589674D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15207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image" Target="../media/image22.svg"/><Relationship Id="rId5" Type="http://schemas.openxmlformats.org/officeDocument/2006/relationships/image" Target="../media/image4.svg"/><Relationship Id="rId10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20.sv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2.png"/><Relationship Id="rId4" Type="http://schemas.openxmlformats.org/officeDocument/2006/relationships/image" Target="../media/image14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svg"/><Relationship Id="rId5" Type="http://schemas.openxmlformats.org/officeDocument/2006/relationships/image" Target="../media/image14.png"/><Relationship Id="rId4" Type="http://schemas.openxmlformats.org/officeDocument/2006/relationships/image" Target="../media/image4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4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29.svg"/><Relationship Id="rId4" Type="http://schemas.openxmlformats.org/officeDocument/2006/relationships/image" Target="../media/image1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hyperlink" Target="http://www.it-murman.ru/" TargetMode="External"/><Relationship Id="rId3" Type="http://schemas.openxmlformats.org/officeDocument/2006/relationships/image" Target="../media/image6.svg"/><Relationship Id="rId7" Type="http://schemas.openxmlformats.org/officeDocument/2006/relationships/image" Target="../media/image8.svg"/><Relationship Id="rId12" Type="http://schemas.openxmlformats.org/officeDocument/2006/relationships/hyperlink" Target="mailto:info@it-murman.ru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12.svg"/><Relationship Id="rId5" Type="http://schemas.openxmlformats.org/officeDocument/2006/relationships/image" Target="../media/image4.sv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10.sv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8CD6FBA6-A43B-48AC-84D2-157E52ECC0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24194" t="29097" r="24193" b="2864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5" name="Полилиния: фигура 4">
            <a:extLst>
              <a:ext uri="{FF2B5EF4-FFF2-40B4-BE49-F238E27FC236}">
                <a16:creationId xmlns="" xmlns:a16="http://schemas.microsoft.com/office/drawing/2014/main" id="{E57BE9DD-128D-4762-B33A-D9FDF039589B}"/>
              </a:ext>
            </a:extLst>
          </p:cNvPr>
          <p:cNvSpPr/>
          <p:nvPr userDrawn="1"/>
        </p:nvSpPr>
        <p:spPr>
          <a:xfrm rot="10800000">
            <a:off x="1551709" y="1810327"/>
            <a:ext cx="9208655" cy="3306618"/>
          </a:xfrm>
          <a:custGeom>
            <a:avLst/>
            <a:gdLst>
              <a:gd name="connsiteX0" fmla="*/ 2800 w 9208655"/>
              <a:gd name="connsiteY0" fmla="*/ 942108 h 3306618"/>
              <a:gd name="connsiteX1" fmla="*/ 11923 w 9208655"/>
              <a:gd name="connsiteY1" fmla="*/ 761436 h 3306618"/>
              <a:gd name="connsiteX2" fmla="*/ 181461 w 9208655"/>
              <a:gd name="connsiteY2" fmla="*/ 98724 h 3306618"/>
              <a:gd name="connsiteX3" fmla="*/ 11922 w 9208655"/>
              <a:gd name="connsiteY3" fmla="*/ 761436 h 3306618"/>
              <a:gd name="connsiteX4" fmla="*/ 2346037 w 9208655"/>
              <a:gd name="connsiteY4" fmla="*/ 942109 h 3306618"/>
              <a:gd name="connsiteX5" fmla="*/ 2346037 w 9208655"/>
              <a:gd name="connsiteY5" fmla="*/ 942108 h 3306618"/>
              <a:gd name="connsiteX6" fmla="*/ 2244436 w 9208655"/>
              <a:gd name="connsiteY6" fmla="*/ 942108 h 3306618"/>
              <a:gd name="connsiteX7" fmla="*/ 2244436 w 9208655"/>
              <a:gd name="connsiteY7" fmla="*/ 942109 h 3306618"/>
              <a:gd name="connsiteX8" fmla="*/ 6964219 w 9208655"/>
              <a:gd name="connsiteY8" fmla="*/ 2364510 h 3306618"/>
              <a:gd name="connsiteX9" fmla="*/ 6964219 w 9208655"/>
              <a:gd name="connsiteY9" fmla="*/ 2364509 h 3306618"/>
              <a:gd name="connsiteX10" fmla="*/ 6862618 w 9208655"/>
              <a:gd name="connsiteY10" fmla="*/ 2364509 h 3306618"/>
              <a:gd name="connsiteX11" fmla="*/ 6862618 w 9208655"/>
              <a:gd name="connsiteY11" fmla="*/ 2364510 h 3306618"/>
              <a:gd name="connsiteX12" fmla="*/ 9027194 w 9208655"/>
              <a:gd name="connsiteY12" fmla="*/ 3207894 h 3306618"/>
              <a:gd name="connsiteX13" fmla="*/ 9196733 w 9208655"/>
              <a:gd name="connsiteY13" fmla="*/ 2545182 h 3306618"/>
              <a:gd name="connsiteX14" fmla="*/ 9205855 w 9208655"/>
              <a:gd name="connsiteY14" fmla="*/ 2364510 h 3306618"/>
              <a:gd name="connsiteX15" fmla="*/ 9196732 w 9208655"/>
              <a:gd name="connsiteY15" fmla="*/ 2545182 h 3306618"/>
              <a:gd name="connsiteX16" fmla="*/ 9027194 w 9208655"/>
              <a:gd name="connsiteY16" fmla="*/ 3207894 h 3306618"/>
              <a:gd name="connsiteX17" fmla="*/ 9208655 w 9208655"/>
              <a:gd name="connsiteY17" fmla="*/ 3306618 h 3306618"/>
              <a:gd name="connsiteX18" fmla="*/ 8979637 w 9208655"/>
              <a:gd name="connsiteY18" fmla="*/ 3306618 h 3306618"/>
              <a:gd name="connsiteX19" fmla="*/ 6964219 w 9208655"/>
              <a:gd name="connsiteY19" fmla="*/ 3306618 h 3306618"/>
              <a:gd name="connsiteX20" fmla="*/ 6862618 w 9208655"/>
              <a:gd name="connsiteY20" fmla="*/ 3306618 h 3306618"/>
              <a:gd name="connsiteX21" fmla="*/ 4819490 w 9208655"/>
              <a:gd name="connsiteY21" fmla="*/ 3306618 h 3306618"/>
              <a:gd name="connsiteX22" fmla="*/ 4819489 w 9208655"/>
              <a:gd name="connsiteY22" fmla="*/ 3306618 h 3306618"/>
              <a:gd name="connsiteX23" fmla="*/ 4590473 w 9208655"/>
              <a:gd name="connsiteY23" fmla="*/ 3306618 h 3306618"/>
              <a:gd name="connsiteX24" fmla="*/ 2346037 w 9208655"/>
              <a:gd name="connsiteY24" fmla="*/ 3306618 h 3306618"/>
              <a:gd name="connsiteX25" fmla="*/ 2309091 w 9208655"/>
              <a:gd name="connsiteY25" fmla="*/ 3306618 h 3306618"/>
              <a:gd name="connsiteX26" fmla="*/ 2244436 w 9208655"/>
              <a:gd name="connsiteY26" fmla="*/ 3306618 h 3306618"/>
              <a:gd name="connsiteX27" fmla="*/ 2244436 w 9208655"/>
              <a:gd name="connsiteY27" fmla="*/ 3303353 h 3306618"/>
              <a:gd name="connsiteX28" fmla="*/ 2244436 w 9208655"/>
              <a:gd name="connsiteY28" fmla="*/ 3303352 h 3306618"/>
              <a:gd name="connsiteX29" fmla="*/ 2073000 w 9208655"/>
              <a:gd name="connsiteY29" fmla="*/ 3294695 h 3306618"/>
              <a:gd name="connsiteX30" fmla="*/ 0 w 9208655"/>
              <a:gd name="connsiteY30" fmla="*/ 997526 h 3306618"/>
              <a:gd name="connsiteX31" fmla="*/ 2799 w 9208655"/>
              <a:gd name="connsiteY31" fmla="*/ 942109 h 3306618"/>
              <a:gd name="connsiteX32" fmla="*/ 0 w 9208655"/>
              <a:gd name="connsiteY32" fmla="*/ 942109 h 3306618"/>
              <a:gd name="connsiteX33" fmla="*/ 0 w 9208655"/>
              <a:gd name="connsiteY33" fmla="*/ 0 h 3306618"/>
              <a:gd name="connsiteX34" fmla="*/ 229018 w 9208655"/>
              <a:gd name="connsiteY34" fmla="*/ 0 h 3306618"/>
              <a:gd name="connsiteX35" fmla="*/ 2244436 w 9208655"/>
              <a:gd name="connsiteY35" fmla="*/ 0 h 3306618"/>
              <a:gd name="connsiteX36" fmla="*/ 2346037 w 9208655"/>
              <a:gd name="connsiteY36" fmla="*/ 0 h 3306618"/>
              <a:gd name="connsiteX37" fmla="*/ 4389165 w 9208655"/>
              <a:gd name="connsiteY37" fmla="*/ 0 h 3306618"/>
              <a:gd name="connsiteX38" fmla="*/ 4389166 w 9208655"/>
              <a:gd name="connsiteY38" fmla="*/ 0 h 3306618"/>
              <a:gd name="connsiteX39" fmla="*/ 4618182 w 9208655"/>
              <a:gd name="connsiteY39" fmla="*/ 0 h 3306618"/>
              <a:gd name="connsiteX40" fmla="*/ 6862618 w 9208655"/>
              <a:gd name="connsiteY40" fmla="*/ 0 h 3306618"/>
              <a:gd name="connsiteX41" fmla="*/ 6899564 w 9208655"/>
              <a:gd name="connsiteY41" fmla="*/ 0 h 3306618"/>
              <a:gd name="connsiteX42" fmla="*/ 6964219 w 9208655"/>
              <a:gd name="connsiteY42" fmla="*/ 0 h 3306618"/>
              <a:gd name="connsiteX43" fmla="*/ 6964219 w 9208655"/>
              <a:gd name="connsiteY43" fmla="*/ 3265 h 3306618"/>
              <a:gd name="connsiteX44" fmla="*/ 6964219 w 9208655"/>
              <a:gd name="connsiteY44" fmla="*/ 3266 h 3306618"/>
              <a:gd name="connsiteX45" fmla="*/ 7135655 w 9208655"/>
              <a:gd name="connsiteY45" fmla="*/ 11923 h 3306618"/>
              <a:gd name="connsiteX46" fmla="*/ 9208655 w 9208655"/>
              <a:gd name="connsiteY46" fmla="*/ 2309092 h 3306618"/>
              <a:gd name="connsiteX47" fmla="*/ 9205856 w 9208655"/>
              <a:gd name="connsiteY47" fmla="*/ 2364509 h 3306618"/>
              <a:gd name="connsiteX48" fmla="*/ 9208655 w 9208655"/>
              <a:gd name="connsiteY48" fmla="*/ 2364509 h 3306618"/>
              <a:gd name="connsiteX0" fmla="*/ 2800 w 9208655"/>
              <a:gd name="connsiteY0" fmla="*/ 942108 h 3306618"/>
              <a:gd name="connsiteX1" fmla="*/ 11923 w 9208655"/>
              <a:gd name="connsiteY1" fmla="*/ 761436 h 3306618"/>
              <a:gd name="connsiteX2" fmla="*/ 181461 w 9208655"/>
              <a:gd name="connsiteY2" fmla="*/ 98724 h 3306618"/>
              <a:gd name="connsiteX3" fmla="*/ 11922 w 9208655"/>
              <a:gd name="connsiteY3" fmla="*/ 761436 h 3306618"/>
              <a:gd name="connsiteX4" fmla="*/ 2800 w 9208655"/>
              <a:gd name="connsiteY4" fmla="*/ 942108 h 3306618"/>
              <a:gd name="connsiteX5" fmla="*/ 2346037 w 9208655"/>
              <a:gd name="connsiteY5" fmla="*/ 942109 h 3306618"/>
              <a:gd name="connsiteX6" fmla="*/ 2346037 w 9208655"/>
              <a:gd name="connsiteY6" fmla="*/ 942108 h 3306618"/>
              <a:gd name="connsiteX7" fmla="*/ 2244436 w 9208655"/>
              <a:gd name="connsiteY7" fmla="*/ 942108 h 3306618"/>
              <a:gd name="connsiteX8" fmla="*/ 2244436 w 9208655"/>
              <a:gd name="connsiteY8" fmla="*/ 942109 h 3306618"/>
              <a:gd name="connsiteX9" fmla="*/ 2346037 w 9208655"/>
              <a:gd name="connsiteY9" fmla="*/ 942109 h 3306618"/>
              <a:gd name="connsiteX10" fmla="*/ 6964219 w 9208655"/>
              <a:gd name="connsiteY10" fmla="*/ 2364510 h 3306618"/>
              <a:gd name="connsiteX11" fmla="*/ 6964219 w 9208655"/>
              <a:gd name="connsiteY11" fmla="*/ 2364509 h 3306618"/>
              <a:gd name="connsiteX12" fmla="*/ 6862618 w 9208655"/>
              <a:gd name="connsiteY12" fmla="*/ 2364509 h 3306618"/>
              <a:gd name="connsiteX13" fmla="*/ 6964219 w 9208655"/>
              <a:gd name="connsiteY13" fmla="*/ 2364510 h 3306618"/>
              <a:gd name="connsiteX14" fmla="*/ 9027194 w 9208655"/>
              <a:gd name="connsiteY14" fmla="*/ 3207894 h 3306618"/>
              <a:gd name="connsiteX15" fmla="*/ 9196733 w 9208655"/>
              <a:gd name="connsiteY15" fmla="*/ 2545182 h 3306618"/>
              <a:gd name="connsiteX16" fmla="*/ 9205855 w 9208655"/>
              <a:gd name="connsiteY16" fmla="*/ 2364510 h 3306618"/>
              <a:gd name="connsiteX17" fmla="*/ 9196732 w 9208655"/>
              <a:gd name="connsiteY17" fmla="*/ 2545182 h 3306618"/>
              <a:gd name="connsiteX18" fmla="*/ 9027194 w 9208655"/>
              <a:gd name="connsiteY18" fmla="*/ 3207894 h 3306618"/>
              <a:gd name="connsiteX19" fmla="*/ 9208655 w 9208655"/>
              <a:gd name="connsiteY19" fmla="*/ 3306618 h 3306618"/>
              <a:gd name="connsiteX20" fmla="*/ 8979637 w 9208655"/>
              <a:gd name="connsiteY20" fmla="*/ 3306618 h 3306618"/>
              <a:gd name="connsiteX21" fmla="*/ 6964219 w 9208655"/>
              <a:gd name="connsiteY21" fmla="*/ 3306618 h 3306618"/>
              <a:gd name="connsiteX22" fmla="*/ 6862618 w 9208655"/>
              <a:gd name="connsiteY22" fmla="*/ 3306618 h 3306618"/>
              <a:gd name="connsiteX23" fmla="*/ 4819490 w 9208655"/>
              <a:gd name="connsiteY23" fmla="*/ 3306618 h 3306618"/>
              <a:gd name="connsiteX24" fmla="*/ 4819489 w 9208655"/>
              <a:gd name="connsiteY24" fmla="*/ 3306618 h 3306618"/>
              <a:gd name="connsiteX25" fmla="*/ 4590473 w 9208655"/>
              <a:gd name="connsiteY25" fmla="*/ 3306618 h 3306618"/>
              <a:gd name="connsiteX26" fmla="*/ 2346037 w 9208655"/>
              <a:gd name="connsiteY26" fmla="*/ 3306618 h 3306618"/>
              <a:gd name="connsiteX27" fmla="*/ 2309091 w 9208655"/>
              <a:gd name="connsiteY27" fmla="*/ 3306618 h 3306618"/>
              <a:gd name="connsiteX28" fmla="*/ 2244436 w 9208655"/>
              <a:gd name="connsiteY28" fmla="*/ 3306618 h 3306618"/>
              <a:gd name="connsiteX29" fmla="*/ 2244436 w 9208655"/>
              <a:gd name="connsiteY29" fmla="*/ 3303353 h 3306618"/>
              <a:gd name="connsiteX30" fmla="*/ 2244436 w 9208655"/>
              <a:gd name="connsiteY30" fmla="*/ 3303352 h 3306618"/>
              <a:gd name="connsiteX31" fmla="*/ 2073000 w 9208655"/>
              <a:gd name="connsiteY31" fmla="*/ 3294695 h 3306618"/>
              <a:gd name="connsiteX32" fmla="*/ 0 w 9208655"/>
              <a:gd name="connsiteY32" fmla="*/ 997526 h 3306618"/>
              <a:gd name="connsiteX33" fmla="*/ 2799 w 9208655"/>
              <a:gd name="connsiteY33" fmla="*/ 942109 h 3306618"/>
              <a:gd name="connsiteX34" fmla="*/ 0 w 9208655"/>
              <a:gd name="connsiteY34" fmla="*/ 942109 h 3306618"/>
              <a:gd name="connsiteX35" fmla="*/ 0 w 9208655"/>
              <a:gd name="connsiteY35" fmla="*/ 0 h 3306618"/>
              <a:gd name="connsiteX36" fmla="*/ 229018 w 9208655"/>
              <a:gd name="connsiteY36" fmla="*/ 0 h 3306618"/>
              <a:gd name="connsiteX37" fmla="*/ 2244436 w 9208655"/>
              <a:gd name="connsiteY37" fmla="*/ 0 h 3306618"/>
              <a:gd name="connsiteX38" fmla="*/ 2346037 w 9208655"/>
              <a:gd name="connsiteY38" fmla="*/ 0 h 3306618"/>
              <a:gd name="connsiteX39" fmla="*/ 4389165 w 9208655"/>
              <a:gd name="connsiteY39" fmla="*/ 0 h 3306618"/>
              <a:gd name="connsiteX40" fmla="*/ 4389166 w 9208655"/>
              <a:gd name="connsiteY40" fmla="*/ 0 h 3306618"/>
              <a:gd name="connsiteX41" fmla="*/ 4618182 w 9208655"/>
              <a:gd name="connsiteY41" fmla="*/ 0 h 3306618"/>
              <a:gd name="connsiteX42" fmla="*/ 6862618 w 9208655"/>
              <a:gd name="connsiteY42" fmla="*/ 0 h 3306618"/>
              <a:gd name="connsiteX43" fmla="*/ 6899564 w 9208655"/>
              <a:gd name="connsiteY43" fmla="*/ 0 h 3306618"/>
              <a:gd name="connsiteX44" fmla="*/ 6964219 w 9208655"/>
              <a:gd name="connsiteY44" fmla="*/ 0 h 3306618"/>
              <a:gd name="connsiteX45" fmla="*/ 6964219 w 9208655"/>
              <a:gd name="connsiteY45" fmla="*/ 3265 h 3306618"/>
              <a:gd name="connsiteX46" fmla="*/ 6964219 w 9208655"/>
              <a:gd name="connsiteY46" fmla="*/ 3266 h 3306618"/>
              <a:gd name="connsiteX47" fmla="*/ 7135655 w 9208655"/>
              <a:gd name="connsiteY47" fmla="*/ 11923 h 3306618"/>
              <a:gd name="connsiteX48" fmla="*/ 9208655 w 9208655"/>
              <a:gd name="connsiteY48" fmla="*/ 2309092 h 3306618"/>
              <a:gd name="connsiteX49" fmla="*/ 9205856 w 9208655"/>
              <a:gd name="connsiteY49" fmla="*/ 2364509 h 3306618"/>
              <a:gd name="connsiteX50" fmla="*/ 9208655 w 9208655"/>
              <a:gd name="connsiteY50" fmla="*/ 2364509 h 3306618"/>
              <a:gd name="connsiteX51" fmla="*/ 9208655 w 9208655"/>
              <a:gd name="connsiteY51" fmla="*/ 3306618 h 3306618"/>
              <a:gd name="connsiteX0" fmla="*/ 2800 w 9208655"/>
              <a:gd name="connsiteY0" fmla="*/ 942108 h 3306618"/>
              <a:gd name="connsiteX1" fmla="*/ 11923 w 9208655"/>
              <a:gd name="connsiteY1" fmla="*/ 761436 h 3306618"/>
              <a:gd name="connsiteX2" fmla="*/ 181461 w 9208655"/>
              <a:gd name="connsiteY2" fmla="*/ 98724 h 3306618"/>
              <a:gd name="connsiteX3" fmla="*/ 11922 w 9208655"/>
              <a:gd name="connsiteY3" fmla="*/ 761436 h 3306618"/>
              <a:gd name="connsiteX4" fmla="*/ 2800 w 9208655"/>
              <a:gd name="connsiteY4" fmla="*/ 942108 h 3306618"/>
              <a:gd name="connsiteX5" fmla="*/ 2346037 w 9208655"/>
              <a:gd name="connsiteY5" fmla="*/ 942109 h 3306618"/>
              <a:gd name="connsiteX6" fmla="*/ 2346037 w 9208655"/>
              <a:gd name="connsiteY6" fmla="*/ 942108 h 3306618"/>
              <a:gd name="connsiteX7" fmla="*/ 2244436 w 9208655"/>
              <a:gd name="connsiteY7" fmla="*/ 942108 h 3306618"/>
              <a:gd name="connsiteX8" fmla="*/ 2244436 w 9208655"/>
              <a:gd name="connsiteY8" fmla="*/ 942109 h 3306618"/>
              <a:gd name="connsiteX9" fmla="*/ 2346037 w 9208655"/>
              <a:gd name="connsiteY9" fmla="*/ 942109 h 3306618"/>
              <a:gd name="connsiteX10" fmla="*/ 6964219 w 9208655"/>
              <a:gd name="connsiteY10" fmla="*/ 2364510 h 3306618"/>
              <a:gd name="connsiteX11" fmla="*/ 6964219 w 9208655"/>
              <a:gd name="connsiteY11" fmla="*/ 2364509 h 3306618"/>
              <a:gd name="connsiteX12" fmla="*/ 6964219 w 9208655"/>
              <a:gd name="connsiteY12" fmla="*/ 2364510 h 3306618"/>
              <a:gd name="connsiteX13" fmla="*/ 9027194 w 9208655"/>
              <a:gd name="connsiteY13" fmla="*/ 3207894 h 3306618"/>
              <a:gd name="connsiteX14" fmla="*/ 9196733 w 9208655"/>
              <a:gd name="connsiteY14" fmla="*/ 2545182 h 3306618"/>
              <a:gd name="connsiteX15" fmla="*/ 9205855 w 9208655"/>
              <a:gd name="connsiteY15" fmla="*/ 2364510 h 3306618"/>
              <a:gd name="connsiteX16" fmla="*/ 9196732 w 9208655"/>
              <a:gd name="connsiteY16" fmla="*/ 2545182 h 3306618"/>
              <a:gd name="connsiteX17" fmla="*/ 9027194 w 9208655"/>
              <a:gd name="connsiteY17" fmla="*/ 3207894 h 3306618"/>
              <a:gd name="connsiteX18" fmla="*/ 9208655 w 9208655"/>
              <a:gd name="connsiteY18" fmla="*/ 3306618 h 3306618"/>
              <a:gd name="connsiteX19" fmla="*/ 8979637 w 9208655"/>
              <a:gd name="connsiteY19" fmla="*/ 3306618 h 3306618"/>
              <a:gd name="connsiteX20" fmla="*/ 6964219 w 9208655"/>
              <a:gd name="connsiteY20" fmla="*/ 3306618 h 3306618"/>
              <a:gd name="connsiteX21" fmla="*/ 6862618 w 9208655"/>
              <a:gd name="connsiteY21" fmla="*/ 3306618 h 3306618"/>
              <a:gd name="connsiteX22" fmla="*/ 4819490 w 9208655"/>
              <a:gd name="connsiteY22" fmla="*/ 3306618 h 3306618"/>
              <a:gd name="connsiteX23" fmla="*/ 4819489 w 9208655"/>
              <a:gd name="connsiteY23" fmla="*/ 3306618 h 3306618"/>
              <a:gd name="connsiteX24" fmla="*/ 4590473 w 9208655"/>
              <a:gd name="connsiteY24" fmla="*/ 3306618 h 3306618"/>
              <a:gd name="connsiteX25" fmla="*/ 2346037 w 9208655"/>
              <a:gd name="connsiteY25" fmla="*/ 3306618 h 3306618"/>
              <a:gd name="connsiteX26" fmla="*/ 2309091 w 9208655"/>
              <a:gd name="connsiteY26" fmla="*/ 3306618 h 3306618"/>
              <a:gd name="connsiteX27" fmla="*/ 2244436 w 9208655"/>
              <a:gd name="connsiteY27" fmla="*/ 3306618 h 3306618"/>
              <a:gd name="connsiteX28" fmla="*/ 2244436 w 9208655"/>
              <a:gd name="connsiteY28" fmla="*/ 3303353 h 3306618"/>
              <a:gd name="connsiteX29" fmla="*/ 2244436 w 9208655"/>
              <a:gd name="connsiteY29" fmla="*/ 3303352 h 3306618"/>
              <a:gd name="connsiteX30" fmla="*/ 2073000 w 9208655"/>
              <a:gd name="connsiteY30" fmla="*/ 3294695 h 3306618"/>
              <a:gd name="connsiteX31" fmla="*/ 0 w 9208655"/>
              <a:gd name="connsiteY31" fmla="*/ 997526 h 3306618"/>
              <a:gd name="connsiteX32" fmla="*/ 2799 w 9208655"/>
              <a:gd name="connsiteY32" fmla="*/ 942109 h 3306618"/>
              <a:gd name="connsiteX33" fmla="*/ 0 w 9208655"/>
              <a:gd name="connsiteY33" fmla="*/ 942109 h 3306618"/>
              <a:gd name="connsiteX34" fmla="*/ 0 w 9208655"/>
              <a:gd name="connsiteY34" fmla="*/ 0 h 3306618"/>
              <a:gd name="connsiteX35" fmla="*/ 229018 w 9208655"/>
              <a:gd name="connsiteY35" fmla="*/ 0 h 3306618"/>
              <a:gd name="connsiteX36" fmla="*/ 2244436 w 9208655"/>
              <a:gd name="connsiteY36" fmla="*/ 0 h 3306618"/>
              <a:gd name="connsiteX37" fmla="*/ 2346037 w 9208655"/>
              <a:gd name="connsiteY37" fmla="*/ 0 h 3306618"/>
              <a:gd name="connsiteX38" fmla="*/ 4389165 w 9208655"/>
              <a:gd name="connsiteY38" fmla="*/ 0 h 3306618"/>
              <a:gd name="connsiteX39" fmla="*/ 4389166 w 9208655"/>
              <a:gd name="connsiteY39" fmla="*/ 0 h 3306618"/>
              <a:gd name="connsiteX40" fmla="*/ 4618182 w 9208655"/>
              <a:gd name="connsiteY40" fmla="*/ 0 h 3306618"/>
              <a:gd name="connsiteX41" fmla="*/ 6862618 w 9208655"/>
              <a:gd name="connsiteY41" fmla="*/ 0 h 3306618"/>
              <a:gd name="connsiteX42" fmla="*/ 6899564 w 9208655"/>
              <a:gd name="connsiteY42" fmla="*/ 0 h 3306618"/>
              <a:gd name="connsiteX43" fmla="*/ 6964219 w 9208655"/>
              <a:gd name="connsiteY43" fmla="*/ 0 h 3306618"/>
              <a:gd name="connsiteX44" fmla="*/ 6964219 w 9208655"/>
              <a:gd name="connsiteY44" fmla="*/ 3265 h 3306618"/>
              <a:gd name="connsiteX45" fmla="*/ 6964219 w 9208655"/>
              <a:gd name="connsiteY45" fmla="*/ 3266 h 3306618"/>
              <a:gd name="connsiteX46" fmla="*/ 7135655 w 9208655"/>
              <a:gd name="connsiteY46" fmla="*/ 11923 h 3306618"/>
              <a:gd name="connsiteX47" fmla="*/ 9208655 w 9208655"/>
              <a:gd name="connsiteY47" fmla="*/ 2309092 h 3306618"/>
              <a:gd name="connsiteX48" fmla="*/ 9205856 w 9208655"/>
              <a:gd name="connsiteY48" fmla="*/ 2364509 h 3306618"/>
              <a:gd name="connsiteX49" fmla="*/ 9208655 w 9208655"/>
              <a:gd name="connsiteY49" fmla="*/ 2364509 h 3306618"/>
              <a:gd name="connsiteX50" fmla="*/ 9208655 w 9208655"/>
              <a:gd name="connsiteY50" fmla="*/ 3306618 h 3306618"/>
              <a:gd name="connsiteX0" fmla="*/ 2800 w 9208655"/>
              <a:gd name="connsiteY0" fmla="*/ 942108 h 3306618"/>
              <a:gd name="connsiteX1" fmla="*/ 11923 w 9208655"/>
              <a:gd name="connsiteY1" fmla="*/ 761436 h 3306618"/>
              <a:gd name="connsiteX2" fmla="*/ 181461 w 9208655"/>
              <a:gd name="connsiteY2" fmla="*/ 98724 h 3306618"/>
              <a:gd name="connsiteX3" fmla="*/ 11922 w 9208655"/>
              <a:gd name="connsiteY3" fmla="*/ 761436 h 3306618"/>
              <a:gd name="connsiteX4" fmla="*/ 2800 w 9208655"/>
              <a:gd name="connsiteY4" fmla="*/ 942108 h 3306618"/>
              <a:gd name="connsiteX5" fmla="*/ 2346037 w 9208655"/>
              <a:gd name="connsiteY5" fmla="*/ 942109 h 3306618"/>
              <a:gd name="connsiteX6" fmla="*/ 2346037 w 9208655"/>
              <a:gd name="connsiteY6" fmla="*/ 942108 h 3306618"/>
              <a:gd name="connsiteX7" fmla="*/ 2244436 w 9208655"/>
              <a:gd name="connsiteY7" fmla="*/ 942108 h 3306618"/>
              <a:gd name="connsiteX8" fmla="*/ 2244436 w 9208655"/>
              <a:gd name="connsiteY8" fmla="*/ 942109 h 3306618"/>
              <a:gd name="connsiteX9" fmla="*/ 2346037 w 9208655"/>
              <a:gd name="connsiteY9" fmla="*/ 942109 h 3306618"/>
              <a:gd name="connsiteX10" fmla="*/ 9027194 w 9208655"/>
              <a:gd name="connsiteY10" fmla="*/ 3207894 h 3306618"/>
              <a:gd name="connsiteX11" fmla="*/ 9196733 w 9208655"/>
              <a:gd name="connsiteY11" fmla="*/ 2545182 h 3306618"/>
              <a:gd name="connsiteX12" fmla="*/ 9205855 w 9208655"/>
              <a:gd name="connsiteY12" fmla="*/ 2364510 h 3306618"/>
              <a:gd name="connsiteX13" fmla="*/ 9196732 w 9208655"/>
              <a:gd name="connsiteY13" fmla="*/ 2545182 h 3306618"/>
              <a:gd name="connsiteX14" fmla="*/ 9027194 w 9208655"/>
              <a:gd name="connsiteY14" fmla="*/ 3207894 h 3306618"/>
              <a:gd name="connsiteX15" fmla="*/ 9208655 w 9208655"/>
              <a:gd name="connsiteY15" fmla="*/ 3306618 h 3306618"/>
              <a:gd name="connsiteX16" fmla="*/ 8979637 w 9208655"/>
              <a:gd name="connsiteY16" fmla="*/ 3306618 h 3306618"/>
              <a:gd name="connsiteX17" fmla="*/ 6964219 w 9208655"/>
              <a:gd name="connsiteY17" fmla="*/ 3306618 h 3306618"/>
              <a:gd name="connsiteX18" fmla="*/ 6862618 w 9208655"/>
              <a:gd name="connsiteY18" fmla="*/ 3306618 h 3306618"/>
              <a:gd name="connsiteX19" fmla="*/ 4819490 w 9208655"/>
              <a:gd name="connsiteY19" fmla="*/ 3306618 h 3306618"/>
              <a:gd name="connsiteX20" fmla="*/ 4819489 w 9208655"/>
              <a:gd name="connsiteY20" fmla="*/ 3306618 h 3306618"/>
              <a:gd name="connsiteX21" fmla="*/ 4590473 w 9208655"/>
              <a:gd name="connsiteY21" fmla="*/ 3306618 h 3306618"/>
              <a:gd name="connsiteX22" fmla="*/ 2346037 w 9208655"/>
              <a:gd name="connsiteY22" fmla="*/ 3306618 h 3306618"/>
              <a:gd name="connsiteX23" fmla="*/ 2309091 w 9208655"/>
              <a:gd name="connsiteY23" fmla="*/ 3306618 h 3306618"/>
              <a:gd name="connsiteX24" fmla="*/ 2244436 w 9208655"/>
              <a:gd name="connsiteY24" fmla="*/ 3306618 h 3306618"/>
              <a:gd name="connsiteX25" fmla="*/ 2244436 w 9208655"/>
              <a:gd name="connsiteY25" fmla="*/ 3303353 h 3306618"/>
              <a:gd name="connsiteX26" fmla="*/ 2244436 w 9208655"/>
              <a:gd name="connsiteY26" fmla="*/ 3303352 h 3306618"/>
              <a:gd name="connsiteX27" fmla="*/ 2073000 w 9208655"/>
              <a:gd name="connsiteY27" fmla="*/ 3294695 h 3306618"/>
              <a:gd name="connsiteX28" fmla="*/ 0 w 9208655"/>
              <a:gd name="connsiteY28" fmla="*/ 997526 h 3306618"/>
              <a:gd name="connsiteX29" fmla="*/ 2799 w 9208655"/>
              <a:gd name="connsiteY29" fmla="*/ 942109 h 3306618"/>
              <a:gd name="connsiteX30" fmla="*/ 0 w 9208655"/>
              <a:gd name="connsiteY30" fmla="*/ 942109 h 3306618"/>
              <a:gd name="connsiteX31" fmla="*/ 0 w 9208655"/>
              <a:gd name="connsiteY31" fmla="*/ 0 h 3306618"/>
              <a:gd name="connsiteX32" fmla="*/ 229018 w 9208655"/>
              <a:gd name="connsiteY32" fmla="*/ 0 h 3306618"/>
              <a:gd name="connsiteX33" fmla="*/ 2244436 w 9208655"/>
              <a:gd name="connsiteY33" fmla="*/ 0 h 3306618"/>
              <a:gd name="connsiteX34" fmla="*/ 2346037 w 9208655"/>
              <a:gd name="connsiteY34" fmla="*/ 0 h 3306618"/>
              <a:gd name="connsiteX35" fmla="*/ 4389165 w 9208655"/>
              <a:gd name="connsiteY35" fmla="*/ 0 h 3306618"/>
              <a:gd name="connsiteX36" fmla="*/ 4389166 w 9208655"/>
              <a:gd name="connsiteY36" fmla="*/ 0 h 3306618"/>
              <a:gd name="connsiteX37" fmla="*/ 4618182 w 9208655"/>
              <a:gd name="connsiteY37" fmla="*/ 0 h 3306618"/>
              <a:gd name="connsiteX38" fmla="*/ 6862618 w 9208655"/>
              <a:gd name="connsiteY38" fmla="*/ 0 h 3306618"/>
              <a:gd name="connsiteX39" fmla="*/ 6899564 w 9208655"/>
              <a:gd name="connsiteY39" fmla="*/ 0 h 3306618"/>
              <a:gd name="connsiteX40" fmla="*/ 6964219 w 9208655"/>
              <a:gd name="connsiteY40" fmla="*/ 0 h 3306618"/>
              <a:gd name="connsiteX41" fmla="*/ 6964219 w 9208655"/>
              <a:gd name="connsiteY41" fmla="*/ 3265 h 3306618"/>
              <a:gd name="connsiteX42" fmla="*/ 6964219 w 9208655"/>
              <a:gd name="connsiteY42" fmla="*/ 3266 h 3306618"/>
              <a:gd name="connsiteX43" fmla="*/ 7135655 w 9208655"/>
              <a:gd name="connsiteY43" fmla="*/ 11923 h 3306618"/>
              <a:gd name="connsiteX44" fmla="*/ 9208655 w 9208655"/>
              <a:gd name="connsiteY44" fmla="*/ 2309092 h 3306618"/>
              <a:gd name="connsiteX45" fmla="*/ 9205856 w 9208655"/>
              <a:gd name="connsiteY45" fmla="*/ 2364509 h 3306618"/>
              <a:gd name="connsiteX46" fmla="*/ 9208655 w 9208655"/>
              <a:gd name="connsiteY46" fmla="*/ 2364509 h 3306618"/>
              <a:gd name="connsiteX47" fmla="*/ 9208655 w 9208655"/>
              <a:gd name="connsiteY47" fmla="*/ 3306618 h 3306618"/>
              <a:gd name="connsiteX0" fmla="*/ 2800 w 9208655"/>
              <a:gd name="connsiteY0" fmla="*/ 942108 h 3306618"/>
              <a:gd name="connsiteX1" fmla="*/ 11923 w 9208655"/>
              <a:gd name="connsiteY1" fmla="*/ 761436 h 3306618"/>
              <a:gd name="connsiteX2" fmla="*/ 181461 w 9208655"/>
              <a:gd name="connsiteY2" fmla="*/ 98724 h 3306618"/>
              <a:gd name="connsiteX3" fmla="*/ 11922 w 9208655"/>
              <a:gd name="connsiteY3" fmla="*/ 761436 h 3306618"/>
              <a:gd name="connsiteX4" fmla="*/ 2800 w 9208655"/>
              <a:gd name="connsiteY4" fmla="*/ 942108 h 3306618"/>
              <a:gd name="connsiteX5" fmla="*/ 2346037 w 9208655"/>
              <a:gd name="connsiteY5" fmla="*/ 942109 h 3306618"/>
              <a:gd name="connsiteX6" fmla="*/ 2346037 w 9208655"/>
              <a:gd name="connsiteY6" fmla="*/ 942108 h 3306618"/>
              <a:gd name="connsiteX7" fmla="*/ 2244436 w 9208655"/>
              <a:gd name="connsiteY7" fmla="*/ 942108 h 3306618"/>
              <a:gd name="connsiteX8" fmla="*/ 2346037 w 9208655"/>
              <a:gd name="connsiteY8" fmla="*/ 942109 h 3306618"/>
              <a:gd name="connsiteX9" fmla="*/ 9027194 w 9208655"/>
              <a:gd name="connsiteY9" fmla="*/ 3207894 h 3306618"/>
              <a:gd name="connsiteX10" fmla="*/ 9196733 w 9208655"/>
              <a:gd name="connsiteY10" fmla="*/ 2545182 h 3306618"/>
              <a:gd name="connsiteX11" fmla="*/ 9205855 w 9208655"/>
              <a:gd name="connsiteY11" fmla="*/ 2364510 h 3306618"/>
              <a:gd name="connsiteX12" fmla="*/ 9196732 w 9208655"/>
              <a:gd name="connsiteY12" fmla="*/ 2545182 h 3306618"/>
              <a:gd name="connsiteX13" fmla="*/ 9027194 w 9208655"/>
              <a:gd name="connsiteY13" fmla="*/ 3207894 h 3306618"/>
              <a:gd name="connsiteX14" fmla="*/ 9208655 w 9208655"/>
              <a:gd name="connsiteY14" fmla="*/ 3306618 h 3306618"/>
              <a:gd name="connsiteX15" fmla="*/ 8979637 w 9208655"/>
              <a:gd name="connsiteY15" fmla="*/ 3306618 h 3306618"/>
              <a:gd name="connsiteX16" fmla="*/ 6964219 w 9208655"/>
              <a:gd name="connsiteY16" fmla="*/ 3306618 h 3306618"/>
              <a:gd name="connsiteX17" fmla="*/ 6862618 w 9208655"/>
              <a:gd name="connsiteY17" fmla="*/ 3306618 h 3306618"/>
              <a:gd name="connsiteX18" fmla="*/ 4819490 w 9208655"/>
              <a:gd name="connsiteY18" fmla="*/ 3306618 h 3306618"/>
              <a:gd name="connsiteX19" fmla="*/ 4819489 w 9208655"/>
              <a:gd name="connsiteY19" fmla="*/ 3306618 h 3306618"/>
              <a:gd name="connsiteX20" fmla="*/ 4590473 w 9208655"/>
              <a:gd name="connsiteY20" fmla="*/ 3306618 h 3306618"/>
              <a:gd name="connsiteX21" fmla="*/ 2346037 w 9208655"/>
              <a:gd name="connsiteY21" fmla="*/ 3306618 h 3306618"/>
              <a:gd name="connsiteX22" fmla="*/ 2309091 w 9208655"/>
              <a:gd name="connsiteY22" fmla="*/ 3306618 h 3306618"/>
              <a:gd name="connsiteX23" fmla="*/ 2244436 w 9208655"/>
              <a:gd name="connsiteY23" fmla="*/ 3306618 h 3306618"/>
              <a:gd name="connsiteX24" fmla="*/ 2244436 w 9208655"/>
              <a:gd name="connsiteY24" fmla="*/ 3303353 h 3306618"/>
              <a:gd name="connsiteX25" fmla="*/ 2244436 w 9208655"/>
              <a:gd name="connsiteY25" fmla="*/ 3303352 h 3306618"/>
              <a:gd name="connsiteX26" fmla="*/ 2073000 w 9208655"/>
              <a:gd name="connsiteY26" fmla="*/ 3294695 h 3306618"/>
              <a:gd name="connsiteX27" fmla="*/ 0 w 9208655"/>
              <a:gd name="connsiteY27" fmla="*/ 997526 h 3306618"/>
              <a:gd name="connsiteX28" fmla="*/ 2799 w 9208655"/>
              <a:gd name="connsiteY28" fmla="*/ 942109 h 3306618"/>
              <a:gd name="connsiteX29" fmla="*/ 0 w 9208655"/>
              <a:gd name="connsiteY29" fmla="*/ 942109 h 3306618"/>
              <a:gd name="connsiteX30" fmla="*/ 0 w 9208655"/>
              <a:gd name="connsiteY30" fmla="*/ 0 h 3306618"/>
              <a:gd name="connsiteX31" fmla="*/ 229018 w 9208655"/>
              <a:gd name="connsiteY31" fmla="*/ 0 h 3306618"/>
              <a:gd name="connsiteX32" fmla="*/ 2244436 w 9208655"/>
              <a:gd name="connsiteY32" fmla="*/ 0 h 3306618"/>
              <a:gd name="connsiteX33" fmla="*/ 2346037 w 9208655"/>
              <a:gd name="connsiteY33" fmla="*/ 0 h 3306618"/>
              <a:gd name="connsiteX34" fmla="*/ 4389165 w 9208655"/>
              <a:gd name="connsiteY34" fmla="*/ 0 h 3306618"/>
              <a:gd name="connsiteX35" fmla="*/ 4389166 w 9208655"/>
              <a:gd name="connsiteY35" fmla="*/ 0 h 3306618"/>
              <a:gd name="connsiteX36" fmla="*/ 4618182 w 9208655"/>
              <a:gd name="connsiteY36" fmla="*/ 0 h 3306618"/>
              <a:gd name="connsiteX37" fmla="*/ 6862618 w 9208655"/>
              <a:gd name="connsiteY37" fmla="*/ 0 h 3306618"/>
              <a:gd name="connsiteX38" fmla="*/ 6899564 w 9208655"/>
              <a:gd name="connsiteY38" fmla="*/ 0 h 3306618"/>
              <a:gd name="connsiteX39" fmla="*/ 6964219 w 9208655"/>
              <a:gd name="connsiteY39" fmla="*/ 0 h 3306618"/>
              <a:gd name="connsiteX40" fmla="*/ 6964219 w 9208655"/>
              <a:gd name="connsiteY40" fmla="*/ 3265 h 3306618"/>
              <a:gd name="connsiteX41" fmla="*/ 6964219 w 9208655"/>
              <a:gd name="connsiteY41" fmla="*/ 3266 h 3306618"/>
              <a:gd name="connsiteX42" fmla="*/ 7135655 w 9208655"/>
              <a:gd name="connsiteY42" fmla="*/ 11923 h 3306618"/>
              <a:gd name="connsiteX43" fmla="*/ 9208655 w 9208655"/>
              <a:gd name="connsiteY43" fmla="*/ 2309092 h 3306618"/>
              <a:gd name="connsiteX44" fmla="*/ 9205856 w 9208655"/>
              <a:gd name="connsiteY44" fmla="*/ 2364509 h 3306618"/>
              <a:gd name="connsiteX45" fmla="*/ 9208655 w 9208655"/>
              <a:gd name="connsiteY45" fmla="*/ 2364509 h 3306618"/>
              <a:gd name="connsiteX46" fmla="*/ 9208655 w 9208655"/>
              <a:gd name="connsiteY46" fmla="*/ 3306618 h 3306618"/>
              <a:gd name="connsiteX0" fmla="*/ 2800 w 9208655"/>
              <a:gd name="connsiteY0" fmla="*/ 942108 h 3306618"/>
              <a:gd name="connsiteX1" fmla="*/ 11923 w 9208655"/>
              <a:gd name="connsiteY1" fmla="*/ 761436 h 3306618"/>
              <a:gd name="connsiteX2" fmla="*/ 181461 w 9208655"/>
              <a:gd name="connsiteY2" fmla="*/ 98724 h 3306618"/>
              <a:gd name="connsiteX3" fmla="*/ 11922 w 9208655"/>
              <a:gd name="connsiteY3" fmla="*/ 761436 h 3306618"/>
              <a:gd name="connsiteX4" fmla="*/ 2800 w 9208655"/>
              <a:gd name="connsiteY4" fmla="*/ 942108 h 3306618"/>
              <a:gd name="connsiteX5" fmla="*/ 2346037 w 9208655"/>
              <a:gd name="connsiteY5" fmla="*/ 942109 h 3306618"/>
              <a:gd name="connsiteX6" fmla="*/ 2346037 w 9208655"/>
              <a:gd name="connsiteY6" fmla="*/ 942108 h 3306618"/>
              <a:gd name="connsiteX7" fmla="*/ 2346037 w 9208655"/>
              <a:gd name="connsiteY7" fmla="*/ 942109 h 3306618"/>
              <a:gd name="connsiteX8" fmla="*/ 9027194 w 9208655"/>
              <a:gd name="connsiteY8" fmla="*/ 3207894 h 3306618"/>
              <a:gd name="connsiteX9" fmla="*/ 9196733 w 9208655"/>
              <a:gd name="connsiteY9" fmla="*/ 2545182 h 3306618"/>
              <a:gd name="connsiteX10" fmla="*/ 9205855 w 9208655"/>
              <a:gd name="connsiteY10" fmla="*/ 2364510 h 3306618"/>
              <a:gd name="connsiteX11" fmla="*/ 9196732 w 9208655"/>
              <a:gd name="connsiteY11" fmla="*/ 2545182 h 3306618"/>
              <a:gd name="connsiteX12" fmla="*/ 9027194 w 9208655"/>
              <a:gd name="connsiteY12" fmla="*/ 3207894 h 3306618"/>
              <a:gd name="connsiteX13" fmla="*/ 9208655 w 9208655"/>
              <a:gd name="connsiteY13" fmla="*/ 3306618 h 3306618"/>
              <a:gd name="connsiteX14" fmla="*/ 8979637 w 9208655"/>
              <a:gd name="connsiteY14" fmla="*/ 3306618 h 3306618"/>
              <a:gd name="connsiteX15" fmla="*/ 6964219 w 9208655"/>
              <a:gd name="connsiteY15" fmla="*/ 3306618 h 3306618"/>
              <a:gd name="connsiteX16" fmla="*/ 6862618 w 9208655"/>
              <a:gd name="connsiteY16" fmla="*/ 3306618 h 3306618"/>
              <a:gd name="connsiteX17" fmla="*/ 4819490 w 9208655"/>
              <a:gd name="connsiteY17" fmla="*/ 3306618 h 3306618"/>
              <a:gd name="connsiteX18" fmla="*/ 4819489 w 9208655"/>
              <a:gd name="connsiteY18" fmla="*/ 3306618 h 3306618"/>
              <a:gd name="connsiteX19" fmla="*/ 4590473 w 9208655"/>
              <a:gd name="connsiteY19" fmla="*/ 3306618 h 3306618"/>
              <a:gd name="connsiteX20" fmla="*/ 2346037 w 9208655"/>
              <a:gd name="connsiteY20" fmla="*/ 3306618 h 3306618"/>
              <a:gd name="connsiteX21" fmla="*/ 2309091 w 9208655"/>
              <a:gd name="connsiteY21" fmla="*/ 3306618 h 3306618"/>
              <a:gd name="connsiteX22" fmla="*/ 2244436 w 9208655"/>
              <a:gd name="connsiteY22" fmla="*/ 3306618 h 3306618"/>
              <a:gd name="connsiteX23" fmla="*/ 2244436 w 9208655"/>
              <a:gd name="connsiteY23" fmla="*/ 3303353 h 3306618"/>
              <a:gd name="connsiteX24" fmla="*/ 2244436 w 9208655"/>
              <a:gd name="connsiteY24" fmla="*/ 3303352 h 3306618"/>
              <a:gd name="connsiteX25" fmla="*/ 2073000 w 9208655"/>
              <a:gd name="connsiteY25" fmla="*/ 3294695 h 3306618"/>
              <a:gd name="connsiteX26" fmla="*/ 0 w 9208655"/>
              <a:gd name="connsiteY26" fmla="*/ 997526 h 3306618"/>
              <a:gd name="connsiteX27" fmla="*/ 2799 w 9208655"/>
              <a:gd name="connsiteY27" fmla="*/ 942109 h 3306618"/>
              <a:gd name="connsiteX28" fmla="*/ 0 w 9208655"/>
              <a:gd name="connsiteY28" fmla="*/ 942109 h 3306618"/>
              <a:gd name="connsiteX29" fmla="*/ 0 w 9208655"/>
              <a:gd name="connsiteY29" fmla="*/ 0 h 3306618"/>
              <a:gd name="connsiteX30" fmla="*/ 229018 w 9208655"/>
              <a:gd name="connsiteY30" fmla="*/ 0 h 3306618"/>
              <a:gd name="connsiteX31" fmla="*/ 2244436 w 9208655"/>
              <a:gd name="connsiteY31" fmla="*/ 0 h 3306618"/>
              <a:gd name="connsiteX32" fmla="*/ 2346037 w 9208655"/>
              <a:gd name="connsiteY32" fmla="*/ 0 h 3306618"/>
              <a:gd name="connsiteX33" fmla="*/ 4389165 w 9208655"/>
              <a:gd name="connsiteY33" fmla="*/ 0 h 3306618"/>
              <a:gd name="connsiteX34" fmla="*/ 4389166 w 9208655"/>
              <a:gd name="connsiteY34" fmla="*/ 0 h 3306618"/>
              <a:gd name="connsiteX35" fmla="*/ 4618182 w 9208655"/>
              <a:gd name="connsiteY35" fmla="*/ 0 h 3306618"/>
              <a:gd name="connsiteX36" fmla="*/ 6862618 w 9208655"/>
              <a:gd name="connsiteY36" fmla="*/ 0 h 3306618"/>
              <a:gd name="connsiteX37" fmla="*/ 6899564 w 9208655"/>
              <a:gd name="connsiteY37" fmla="*/ 0 h 3306618"/>
              <a:gd name="connsiteX38" fmla="*/ 6964219 w 9208655"/>
              <a:gd name="connsiteY38" fmla="*/ 0 h 3306618"/>
              <a:gd name="connsiteX39" fmla="*/ 6964219 w 9208655"/>
              <a:gd name="connsiteY39" fmla="*/ 3265 h 3306618"/>
              <a:gd name="connsiteX40" fmla="*/ 6964219 w 9208655"/>
              <a:gd name="connsiteY40" fmla="*/ 3266 h 3306618"/>
              <a:gd name="connsiteX41" fmla="*/ 7135655 w 9208655"/>
              <a:gd name="connsiteY41" fmla="*/ 11923 h 3306618"/>
              <a:gd name="connsiteX42" fmla="*/ 9208655 w 9208655"/>
              <a:gd name="connsiteY42" fmla="*/ 2309092 h 3306618"/>
              <a:gd name="connsiteX43" fmla="*/ 9205856 w 9208655"/>
              <a:gd name="connsiteY43" fmla="*/ 2364509 h 3306618"/>
              <a:gd name="connsiteX44" fmla="*/ 9208655 w 9208655"/>
              <a:gd name="connsiteY44" fmla="*/ 2364509 h 3306618"/>
              <a:gd name="connsiteX45" fmla="*/ 9208655 w 9208655"/>
              <a:gd name="connsiteY45" fmla="*/ 3306618 h 3306618"/>
              <a:gd name="connsiteX0" fmla="*/ 2800 w 9208655"/>
              <a:gd name="connsiteY0" fmla="*/ 942108 h 3306618"/>
              <a:gd name="connsiteX1" fmla="*/ 11923 w 9208655"/>
              <a:gd name="connsiteY1" fmla="*/ 761436 h 3306618"/>
              <a:gd name="connsiteX2" fmla="*/ 181461 w 9208655"/>
              <a:gd name="connsiteY2" fmla="*/ 98724 h 3306618"/>
              <a:gd name="connsiteX3" fmla="*/ 11922 w 9208655"/>
              <a:gd name="connsiteY3" fmla="*/ 761436 h 3306618"/>
              <a:gd name="connsiteX4" fmla="*/ 2800 w 9208655"/>
              <a:gd name="connsiteY4" fmla="*/ 942108 h 3306618"/>
              <a:gd name="connsiteX5" fmla="*/ 9027194 w 9208655"/>
              <a:gd name="connsiteY5" fmla="*/ 3207894 h 3306618"/>
              <a:gd name="connsiteX6" fmla="*/ 9196733 w 9208655"/>
              <a:gd name="connsiteY6" fmla="*/ 2545182 h 3306618"/>
              <a:gd name="connsiteX7" fmla="*/ 9205855 w 9208655"/>
              <a:gd name="connsiteY7" fmla="*/ 2364510 h 3306618"/>
              <a:gd name="connsiteX8" fmla="*/ 9196732 w 9208655"/>
              <a:gd name="connsiteY8" fmla="*/ 2545182 h 3306618"/>
              <a:gd name="connsiteX9" fmla="*/ 9027194 w 9208655"/>
              <a:gd name="connsiteY9" fmla="*/ 3207894 h 3306618"/>
              <a:gd name="connsiteX10" fmla="*/ 9208655 w 9208655"/>
              <a:gd name="connsiteY10" fmla="*/ 3306618 h 3306618"/>
              <a:gd name="connsiteX11" fmla="*/ 8979637 w 9208655"/>
              <a:gd name="connsiteY11" fmla="*/ 3306618 h 3306618"/>
              <a:gd name="connsiteX12" fmla="*/ 6964219 w 9208655"/>
              <a:gd name="connsiteY12" fmla="*/ 3306618 h 3306618"/>
              <a:gd name="connsiteX13" fmla="*/ 6862618 w 9208655"/>
              <a:gd name="connsiteY13" fmla="*/ 3306618 h 3306618"/>
              <a:gd name="connsiteX14" fmla="*/ 4819490 w 9208655"/>
              <a:gd name="connsiteY14" fmla="*/ 3306618 h 3306618"/>
              <a:gd name="connsiteX15" fmla="*/ 4819489 w 9208655"/>
              <a:gd name="connsiteY15" fmla="*/ 3306618 h 3306618"/>
              <a:gd name="connsiteX16" fmla="*/ 4590473 w 9208655"/>
              <a:gd name="connsiteY16" fmla="*/ 3306618 h 3306618"/>
              <a:gd name="connsiteX17" fmla="*/ 2346037 w 9208655"/>
              <a:gd name="connsiteY17" fmla="*/ 3306618 h 3306618"/>
              <a:gd name="connsiteX18" fmla="*/ 2309091 w 9208655"/>
              <a:gd name="connsiteY18" fmla="*/ 3306618 h 3306618"/>
              <a:gd name="connsiteX19" fmla="*/ 2244436 w 9208655"/>
              <a:gd name="connsiteY19" fmla="*/ 3306618 h 3306618"/>
              <a:gd name="connsiteX20" fmla="*/ 2244436 w 9208655"/>
              <a:gd name="connsiteY20" fmla="*/ 3303353 h 3306618"/>
              <a:gd name="connsiteX21" fmla="*/ 2244436 w 9208655"/>
              <a:gd name="connsiteY21" fmla="*/ 3303352 h 3306618"/>
              <a:gd name="connsiteX22" fmla="*/ 2073000 w 9208655"/>
              <a:gd name="connsiteY22" fmla="*/ 3294695 h 3306618"/>
              <a:gd name="connsiteX23" fmla="*/ 0 w 9208655"/>
              <a:gd name="connsiteY23" fmla="*/ 997526 h 3306618"/>
              <a:gd name="connsiteX24" fmla="*/ 2799 w 9208655"/>
              <a:gd name="connsiteY24" fmla="*/ 942109 h 3306618"/>
              <a:gd name="connsiteX25" fmla="*/ 0 w 9208655"/>
              <a:gd name="connsiteY25" fmla="*/ 942109 h 3306618"/>
              <a:gd name="connsiteX26" fmla="*/ 0 w 9208655"/>
              <a:gd name="connsiteY26" fmla="*/ 0 h 3306618"/>
              <a:gd name="connsiteX27" fmla="*/ 229018 w 9208655"/>
              <a:gd name="connsiteY27" fmla="*/ 0 h 3306618"/>
              <a:gd name="connsiteX28" fmla="*/ 2244436 w 9208655"/>
              <a:gd name="connsiteY28" fmla="*/ 0 h 3306618"/>
              <a:gd name="connsiteX29" fmla="*/ 2346037 w 9208655"/>
              <a:gd name="connsiteY29" fmla="*/ 0 h 3306618"/>
              <a:gd name="connsiteX30" fmla="*/ 4389165 w 9208655"/>
              <a:gd name="connsiteY30" fmla="*/ 0 h 3306618"/>
              <a:gd name="connsiteX31" fmla="*/ 4389166 w 9208655"/>
              <a:gd name="connsiteY31" fmla="*/ 0 h 3306618"/>
              <a:gd name="connsiteX32" fmla="*/ 4618182 w 9208655"/>
              <a:gd name="connsiteY32" fmla="*/ 0 h 3306618"/>
              <a:gd name="connsiteX33" fmla="*/ 6862618 w 9208655"/>
              <a:gd name="connsiteY33" fmla="*/ 0 h 3306618"/>
              <a:gd name="connsiteX34" fmla="*/ 6899564 w 9208655"/>
              <a:gd name="connsiteY34" fmla="*/ 0 h 3306618"/>
              <a:gd name="connsiteX35" fmla="*/ 6964219 w 9208655"/>
              <a:gd name="connsiteY35" fmla="*/ 0 h 3306618"/>
              <a:gd name="connsiteX36" fmla="*/ 6964219 w 9208655"/>
              <a:gd name="connsiteY36" fmla="*/ 3265 h 3306618"/>
              <a:gd name="connsiteX37" fmla="*/ 6964219 w 9208655"/>
              <a:gd name="connsiteY37" fmla="*/ 3266 h 3306618"/>
              <a:gd name="connsiteX38" fmla="*/ 7135655 w 9208655"/>
              <a:gd name="connsiteY38" fmla="*/ 11923 h 3306618"/>
              <a:gd name="connsiteX39" fmla="*/ 9208655 w 9208655"/>
              <a:gd name="connsiteY39" fmla="*/ 2309092 h 3306618"/>
              <a:gd name="connsiteX40" fmla="*/ 9205856 w 9208655"/>
              <a:gd name="connsiteY40" fmla="*/ 2364509 h 3306618"/>
              <a:gd name="connsiteX41" fmla="*/ 9208655 w 9208655"/>
              <a:gd name="connsiteY41" fmla="*/ 2364509 h 3306618"/>
              <a:gd name="connsiteX42" fmla="*/ 9208655 w 9208655"/>
              <a:gd name="connsiteY42" fmla="*/ 3306618 h 3306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9208655" h="3306618">
                <a:moveTo>
                  <a:pt x="2800" y="942108"/>
                </a:moveTo>
                <a:lnTo>
                  <a:pt x="11923" y="761436"/>
                </a:lnTo>
                <a:cubicBezTo>
                  <a:pt x="35571" y="528561"/>
                  <a:pt x="93826" y="305916"/>
                  <a:pt x="181461" y="98724"/>
                </a:cubicBezTo>
                <a:cubicBezTo>
                  <a:pt x="93826" y="305916"/>
                  <a:pt x="35571" y="528561"/>
                  <a:pt x="11922" y="761436"/>
                </a:cubicBezTo>
                <a:lnTo>
                  <a:pt x="2800" y="942108"/>
                </a:lnTo>
                <a:close/>
                <a:moveTo>
                  <a:pt x="9027194" y="3207894"/>
                </a:moveTo>
                <a:cubicBezTo>
                  <a:pt x="9114829" y="3000702"/>
                  <a:pt x="9173084" y="2778057"/>
                  <a:pt x="9196733" y="2545182"/>
                </a:cubicBezTo>
                <a:lnTo>
                  <a:pt x="9205855" y="2364510"/>
                </a:lnTo>
                <a:lnTo>
                  <a:pt x="9196732" y="2545182"/>
                </a:lnTo>
                <a:cubicBezTo>
                  <a:pt x="9173084" y="2778057"/>
                  <a:pt x="9114829" y="3000702"/>
                  <a:pt x="9027194" y="3207894"/>
                </a:cubicBezTo>
                <a:close/>
                <a:moveTo>
                  <a:pt x="9208655" y="3306618"/>
                </a:moveTo>
                <a:lnTo>
                  <a:pt x="8979637" y="3306618"/>
                </a:lnTo>
                <a:lnTo>
                  <a:pt x="6964219" y="3306618"/>
                </a:lnTo>
                <a:lnTo>
                  <a:pt x="6862618" y="3306618"/>
                </a:lnTo>
                <a:lnTo>
                  <a:pt x="4819490" y="3306618"/>
                </a:lnTo>
                <a:lnTo>
                  <a:pt x="4819489" y="3306618"/>
                </a:lnTo>
                <a:lnTo>
                  <a:pt x="4590473" y="3306618"/>
                </a:lnTo>
                <a:lnTo>
                  <a:pt x="2346037" y="3306618"/>
                </a:lnTo>
                <a:lnTo>
                  <a:pt x="2309091" y="3306618"/>
                </a:lnTo>
                <a:lnTo>
                  <a:pt x="2244436" y="3306618"/>
                </a:lnTo>
                <a:lnTo>
                  <a:pt x="2244436" y="3303353"/>
                </a:lnTo>
                <a:lnTo>
                  <a:pt x="2244436" y="3303352"/>
                </a:lnTo>
                <a:lnTo>
                  <a:pt x="2073000" y="3294695"/>
                </a:lnTo>
                <a:cubicBezTo>
                  <a:pt x="908627" y="3176447"/>
                  <a:pt x="0" y="2193097"/>
                  <a:pt x="0" y="997526"/>
                </a:cubicBezTo>
                <a:lnTo>
                  <a:pt x="2799" y="942109"/>
                </a:lnTo>
                <a:lnTo>
                  <a:pt x="0" y="942109"/>
                </a:lnTo>
                <a:lnTo>
                  <a:pt x="0" y="0"/>
                </a:lnTo>
                <a:lnTo>
                  <a:pt x="229018" y="0"/>
                </a:lnTo>
                <a:lnTo>
                  <a:pt x="2244436" y="0"/>
                </a:lnTo>
                <a:lnTo>
                  <a:pt x="2346037" y="0"/>
                </a:lnTo>
                <a:lnTo>
                  <a:pt x="4389165" y="0"/>
                </a:lnTo>
                <a:lnTo>
                  <a:pt x="4389166" y="0"/>
                </a:lnTo>
                <a:lnTo>
                  <a:pt x="4618182" y="0"/>
                </a:lnTo>
                <a:lnTo>
                  <a:pt x="6862618" y="0"/>
                </a:lnTo>
                <a:lnTo>
                  <a:pt x="6899564" y="0"/>
                </a:lnTo>
                <a:lnTo>
                  <a:pt x="6964219" y="0"/>
                </a:lnTo>
                <a:lnTo>
                  <a:pt x="6964219" y="3265"/>
                </a:lnTo>
                <a:lnTo>
                  <a:pt x="6964219" y="3266"/>
                </a:lnTo>
                <a:lnTo>
                  <a:pt x="7135655" y="11923"/>
                </a:lnTo>
                <a:cubicBezTo>
                  <a:pt x="8300028" y="130171"/>
                  <a:pt x="9208655" y="1113521"/>
                  <a:pt x="9208655" y="2309092"/>
                </a:cubicBezTo>
                <a:lnTo>
                  <a:pt x="9205856" y="2364509"/>
                </a:lnTo>
                <a:lnTo>
                  <a:pt x="9208655" y="2364509"/>
                </a:lnTo>
                <a:lnTo>
                  <a:pt x="9208655" y="3306618"/>
                </a:lnTo>
                <a:close/>
              </a:path>
            </a:pathLst>
          </a:custGeom>
          <a:solidFill>
            <a:srgbClr val="F9A0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6" name="Полилиния: фигура 5">
            <a:extLst>
              <a:ext uri="{FF2B5EF4-FFF2-40B4-BE49-F238E27FC236}">
                <a16:creationId xmlns="" xmlns:a16="http://schemas.microsoft.com/office/drawing/2014/main" id="{C6203488-1BD9-4160-9C0B-68E17D573DBD}"/>
              </a:ext>
            </a:extLst>
          </p:cNvPr>
          <p:cNvSpPr/>
          <p:nvPr userDrawn="1"/>
        </p:nvSpPr>
        <p:spPr>
          <a:xfrm rot="10800000">
            <a:off x="1551709" y="1810327"/>
            <a:ext cx="6730965" cy="3306618"/>
          </a:xfrm>
          <a:custGeom>
            <a:avLst/>
            <a:gdLst>
              <a:gd name="connsiteX0" fmla="*/ 6609640 w 6730965"/>
              <a:gd name="connsiteY0" fmla="*/ 3049684 h 3306618"/>
              <a:gd name="connsiteX1" fmla="*/ 6719043 w 6730965"/>
              <a:gd name="connsiteY1" fmla="*/ 2545182 h 3306618"/>
              <a:gd name="connsiteX2" fmla="*/ 6728165 w 6730965"/>
              <a:gd name="connsiteY2" fmla="*/ 2364510 h 3306618"/>
              <a:gd name="connsiteX3" fmla="*/ 6719042 w 6730965"/>
              <a:gd name="connsiteY3" fmla="*/ 2545182 h 3306618"/>
              <a:gd name="connsiteX4" fmla="*/ 6609640 w 6730965"/>
              <a:gd name="connsiteY4" fmla="*/ 3049684 h 3306618"/>
              <a:gd name="connsiteX5" fmla="*/ 6730965 w 6730965"/>
              <a:gd name="connsiteY5" fmla="*/ 3306618 h 3306618"/>
              <a:gd name="connsiteX6" fmla="*/ 6501947 w 6730965"/>
              <a:gd name="connsiteY6" fmla="*/ 3306618 h 3306618"/>
              <a:gd name="connsiteX7" fmla="*/ 4486529 w 6730965"/>
              <a:gd name="connsiteY7" fmla="*/ 3306618 h 3306618"/>
              <a:gd name="connsiteX8" fmla="*/ 4384928 w 6730965"/>
              <a:gd name="connsiteY8" fmla="*/ 3306618 h 3306618"/>
              <a:gd name="connsiteX9" fmla="*/ 2341800 w 6730965"/>
              <a:gd name="connsiteY9" fmla="*/ 3306618 h 3306618"/>
              <a:gd name="connsiteX10" fmla="*/ 2341799 w 6730965"/>
              <a:gd name="connsiteY10" fmla="*/ 3306618 h 3306618"/>
              <a:gd name="connsiteX11" fmla="*/ 2112783 w 6730965"/>
              <a:gd name="connsiteY11" fmla="*/ 3306618 h 3306618"/>
              <a:gd name="connsiteX12" fmla="*/ 104686 w 6730965"/>
              <a:gd name="connsiteY12" fmla="*/ 3306618 h 3306618"/>
              <a:gd name="connsiteX13" fmla="*/ 77174 w 6730965"/>
              <a:gd name="connsiteY13" fmla="*/ 3199619 h 3306618"/>
              <a:gd name="connsiteX14" fmla="*/ 0 w 6730965"/>
              <a:gd name="connsiteY14" fmla="*/ 2434072 h 3306618"/>
              <a:gd name="connsiteX15" fmla="*/ 867412 w 6730965"/>
              <a:gd name="connsiteY15" fmla="*/ 17821 h 3306618"/>
              <a:gd name="connsiteX16" fmla="*/ 883609 w 6730965"/>
              <a:gd name="connsiteY16" fmla="*/ 0 h 3306618"/>
              <a:gd name="connsiteX17" fmla="*/ 1911475 w 6730965"/>
              <a:gd name="connsiteY17" fmla="*/ 0 h 3306618"/>
              <a:gd name="connsiteX18" fmla="*/ 1911476 w 6730965"/>
              <a:gd name="connsiteY18" fmla="*/ 0 h 3306618"/>
              <a:gd name="connsiteX19" fmla="*/ 2140492 w 6730965"/>
              <a:gd name="connsiteY19" fmla="*/ 0 h 3306618"/>
              <a:gd name="connsiteX20" fmla="*/ 4384928 w 6730965"/>
              <a:gd name="connsiteY20" fmla="*/ 0 h 3306618"/>
              <a:gd name="connsiteX21" fmla="*/ 4421874 w 6730965"/>
              <a:gd name="connsiteY21" fmla="*/ 0 h 3306618"/>
              <a:gd name="connsiteX22" fmla="*/ 4486529 w 6730965"/>
              <a:gd name="connsiteY22" fmla="*/ 0 h 3306618"/>
              <a:gd name="connsiteX23" fmla="*/ 4486529 w 6730965"/>
              <a:gd name="connsiteY23" fmla="*/ 3265 h 3306618"/>
              <a:gd name="connsiteX24" fmla="*/ 4486529 w 6730965"/>
              <a:gd name="connsiteY24" fmla="*/ 3266 h 3306618"/>
              <a:gd name="connsiteX25" fmla="*/ 4657965 w 6730965"/>
              <a:gd name="connsiteY25" fmla="*/ 11923 h 3306618"/>
              <a:gd name="connsiteX26" fmla="*/ 6730965 w 6730965"/>
              <a:gd name="connsiteY26" fmla="*/ 2309092 h 3306618"/>
              <a:gd name="connsiteX27" fmla="*/ 6728166 w 6730965"/>
              <a:gd name="connsiteY27" fmla="*/ 2364509 h 3306618"/>
              <a:gd name="connsiteX28" fmla="*/ 6730965 w 6730965"/>
              <a:gd name="connsiteY28" fmla="*/ 2364509 h 3306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730965" h="3306618">
                <a:moveTo>
                  <a:pt x="6609640" y="3049684"/>
                </a:moveTo>
                <a:cubicBezTo>
                  <a:pt x="6664103" y="2888740"/>
                  <a:pt x="6701306" y="2719838"/>
                  <a:pt x="6719043" y="2545182"/>
                </a:cubicBezTo>
                <a:lnTo>
                  <a:pt x="6728165" y="2364510"/>
                </a:lnTo>
                <a:lnTo>
                  <a:pt x="6719042" y="2545182"/>
                </a:lnTo>
                <a:cubicBezTo>
                  <a:pt x="6701306" y="2719838"/>
                  <a:pt x="6664103" y="2888740"/>
                  <a:pt x="6609640" y="3049684"/>
                </a:cubicBezTo>
                <a:close/>
                <a:moveTo>
                  <a:pt x="6730965" y="3306618"/>
                </a:moveTo>
                <a:lnTo>
                  <a:pt x="6501947" y="3306618"/>
                </a:lnTo>
                <a:lnTo>
                  <a:pt x="4486529" y="3306618"/>
                </a:lnTo>
                <a:lnTo>
                  <a:pt x="4384928" y="3306618"/>
                </a:lnTo>
                <a:lnTo>
                  <a:pt x="2341800" y="3306618"/>
                </a:lnTo>
                <a:lnTo>
                  <a:pt x="2341799" y="3306618"/>
                </a:lnTo>
                <a:lnTo>
                  <a:pt x="2112783" y="3306618"/>
                </a:lnTo>
                <a:lnTo>
                  <a:pt x="104686" y="3306618"/>
                </a:lnTo>
                <a:lnTo>
                  <a:pt x="77174" y="3199619"/>
                </a:lnTo>
                <a:cubicBezTo>
                  <a:pt x="26573" y="2952340"/>
                  <a:pt x="0" y="2696309"/>
                  <a:pt x="0" y="2434072"/>
                </a:cubicBezTo>
                <a:cubicBezTo>
                  <a:pt x="0" y="1516241"/>
                  <a:pt x="325522" y="674440"/>
                  <a:pt x="867412" y="17821"/>
                </a:cubicBezTo>
                <a:lnTo>
                  <a:pt x="883609" y="0"/>
                </a:lnTo>
                <a:lnTo>
                  <a:pt x="1911475" y="0"/>
                </a:lnTo>
                <a:lnTo>
                  <a:pt x="1911476" y="0"/>
                </a:lnTo>
                <a:lnTo>
                  <a:pt x="2140492" y="0"/>
                </a:lnTo>
                <a:lnTo>
                  <a:pt x="4384928" y="0"/>
                </a:lnTo>
                <a:lnTo>
                  <a:pt x="4421874" y="0"/>
                </a:lnTo>
                <a:lnTo>
                  <a:pt x="4486529" y="0"/>
                </a:lnTo>
                <a:lnTo>
                  <a:pt x="4486529" y="3265"/>
                </a:lnTo>
                <a:lnTo>
                  <a:pt x="4486529" y="3266"/>
                </a:lnTo>
                <a:lnTo>
                  <a:pt x="4657965" y="11923"/>
                </a:lnTo>
                <a:cubicBezTo>
                  <a:pt x="5822338" y="130171"/>
                  <a:pt x="6730965" y="1113521"/>
                  <a:pt x="6730965" y="2309092"/>
                </a:cubicBezTo>
                <a:lnTo>
                  <a:pt x="6728166" y="2364509"/>
                </a:lnTo>
                <a:lnTo>
                  <a:pt x="6730965" y="2364509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7" name="Полилиния: фигура 6">
            <a:extLst>
              <a:ext uri="{FF2B5EF4-FFF2-40B4-BE49-F238E27FC236}">
                <a16:creationId xmlns="" xmlns:a16="http://schemas.microsoft.com/office/drawing/2014/main" id="{3E151978-937C-41AB-9ED9-F99E55FE480B}"/>
              </a:ext>
            </a:extLst>
          </p:cNvPr>
          <p:cNvSpPr/>
          <p:nvPr userDrawn="1"/>
        </p:nvSpPr>
        <p:spPr>
          <a:xfrm rot="10800000">
            <a:off x="2196611" y="4405745"/>
            <a:ext cx="8563753" cy="711200"/>
          </a:xfrm>
          <a:custGeom>
            <a:avLst/>
            <a:gdLst>
              <a:gd name="connsiteX0" fmla="*/ 8563753 w 8563753"/>
              <a:gd name="connsiteY0" fmla="*/ 711200 h 711200"/>
              <a:gd name="connsiteX1" fmla="*/ 20877 w 8563753"/>
              <a:gd name="connsiteY1" fmla="*/ 711200 h 711200"/>
              <a:gd name="connsiteX2" fmla="*/ 72697 w 8563753"/>
              <a:gd name="connsiteY2" fmla="*/ 420449 h 711200"/>
              <a:gd name="connsiteX3" fmla="*/ 181461 w 8563753"/>
              <a:gd name="connsiteY3" fmla="*/ 98724 h 711200"/>
              <a:gd name="connsiteX4" fmla="*/ 72697 w 8563753"/>
              <a:gd name="connsiteY4" fmla="*/ 420449 h 711200"/>
              <a:gd name="connsiteX5" fmla="*/ 20876 w 8563753"/>
              <a:gd name="connsiteY5" fmla="*/ 711200 h 711200"/>
              <a:gd name="connsiteX6" fmla="*/ 0 w 8563753"/>
              <a:gd name="connsiteY6" fmla="*/ 711200 h 711200"/>
              <a:gd name="connsiteX7" fmla="*/ 0 w 8563753"/>
              <a:gd name="connsiteY7" fmla="*/ 0 h 711200"/>
              <a:gd name="connsiteX8" fmla="*/ 229018 w 8563753"/>
              <a:gd name="connsiteY8" fmla="*/ 0 h 711200"/>
              <a:gd name="connsiteX9" fmla="*/ 2244436 w 8563753"/>
              <a:gd name="connsiteY9" fmla="*/ 0 h 711200"/>
              <a:gd name="connsiteX10" fmla="*/ 2346037 w 8563753"/>
              <a:gd name="connsiteY10" fmla="*/ 0 h 711200"/>
              <a:gd name="connsiteX11" fmla="*/ 4389165 w 8563753"/>
              <a:gd name="connsiteY11" fmla="*/ 0 h 711200"/>
              <a:gd name="connsiteX12" fmla="*/ 4389166 w 8563753"/>
              <a:gd name="connsiteY12" fmla="*/ 0 h 711200"/>
              <a:gd name="connsiteX13" fmla="*/ 4618182 w 8563753"/>
              <a:gd name="connsiteY13" fmla="*/ 0 h 711200"/>
              <a:gd name="connsiteX14" fmla="*/ 6862618 w 8563753"/>
              <a:gd name="connsiteY14" fmla="*/ 0 h 711200"/>
              <a:gd name="connsiteX15" fmla="*/ 6899564 w 8563753"/>
              <a:gd name="connsiteY15" fmla="*/ 0 h 711200"/>
              <a:gd name="connsiteX16" fmla="*/ 6964219 w 8563753"/>
              <a:gd name="connsiteY16" fmla="*/ 0 h 711200"/>
              <a:gd name="connsiteX17" fmla="*/ 6964219 w 8563753"/>
              <a:gd name="connsiteY17" fmla="*/ 3265 h 711200"/>
              <a:gd name="connsiteX18" fmla="*/ 6964219 w 8563753"/>
              <a:gd name="connsiteY18" fmla="*/ 3266 h 711200"/>
              <a:gd name="connsiteX19" fmla="*/ 7135655 w 8563753"/>
              <a:gd name="connsiteY19" fmla="*/ 11923 h 711200"/>
              <a:gd name="connsiteX20" fmla="*/ 8462368 w 8563753"/>
              <a:gd name="connsiteY20" fmla="*/ 609209 h 71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563753" h="711200">
                <a:moveTo>
                  <a:pt x="8563753" y="711200"/>
                </a:moveTo>
                <a:lnTo>
                  <a:pt x="20877" y="711200"/>
                </a:lnTo>
                <a:lnTo>
                  <a:pt x="72697" y="420449"/>
                </a:lnTo>
                <a:cubicBezTo>
                  <a:pt x="101171" y="309779"/>
                  <a:pt x="137644" y="202320"/>
                  <a:pt x="181461" y="98724"/>
                </a:cubicBezTo>
                <a:cubicBezTo>
                  <a:pt x="137644" y="202320"/>
                  <a:pt x="101171" y="309779"/>
                  <a:pt x="72697" y="420449"/>
                </a:cubicBezTo>
                <a:lnTo>
                  <a:pt x="20876" y="711200"/>
                </a:lnTo>
                <a:lnTo>
                  <a:pt x="0" y="711200"/>
                </a:lnTo>
                <a:lnTo>
                  <a:pt x="0" y="0"/>
                </a:lnTo>
                <a:lnTo>
                  <a:pt x="229018" y="0"/>
                </a:lnTo>
                <a:lnTo>
                  <a:pt x="2244436" y="0"/>
                </a:lnTo>
                <a:lnTo>
                  <a:pt x="2346037" y="0"/>
                </a:lnTo>
                <a:lnTo>
                  <a:pt x="4389165" y="0"/>
                </a:lnTo>
                <a:lnTo>
                  <a:pt x="4389166" y="0"/>
                </a:lnTo>
                <a:lnTo>
                  <a:pt x="4618182" y="0"/>
                </a:lnTo>
                <a:lnTo>
                  <a:pt x="6862618" y="0"/>
                </a:lnTo>
                <a:lnTo>
                  <a:pt x="6899564" y="0"/>
                </a:lnTo>
                <a:lnTo>
                  <a:pt x="6964219" y="0"/>
                </a:lnTo>
                <a:lnTo>
                  <a:pt x="6964219" y="3265"/>
                </a:lnTo>
                <a:lnTo>
                  <a:pt x="6964219" y="3266"/>
                </a:lnTo>
                <a:lnTo>
                  <a:pt x="7135655" y="11923"/>
                </a:lnTo>
                <a:cubicBezTo>
                  <a:pt x="7645068" y="63657"/>
                  <a:pt x="8105530" y="280976"/>
                  <a:pt x="8462368" y="609209"/>
                </a:cubicBezTo>
                <a:close/>
              </a:path>
            </a:pathLst>
          </a:custGeom>
          <a:solidFill>
            <a:srgbClr val="F658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grpSp>
        <p:nvGrpSpPr>
          <p:cNvPr id="10" name="Группа 9">
            <a:extLst>
              <a:ext uri="{FF2B5EF4-FFF2-40B4-BE49-F238E27FC236}">
                <a16:creationId xmlns="" xmlns:a16="http://schemas.microsoft.com/office/drawing/2014/main" id="{4BAB2248-733C-4DC6-9207-84461BD843E9}"/>
              </a:ext>
            </a:extLst>
          </p:cNvPr>
          <p:cNvGrpSpPr/>
          <p:nvPr userDrawn="1"/>
        </p:nvGrpSpPr>
        <p:grpSpPr>
          <a:xfrm>
            <a:off x="9798386" y="4714482"/>
            <a:ext cx="624840" cy="93726"/>
            <a:chOff x="5044440" y="-1813560"/>
            <a:chExt cx="914400" cy="137160"/>
          </a:xfrm>
          <a:gradFill>
            <a:gsLst>
              <a:gs pos="0">
                <a:schemeClr val="bg1">
                  <a:alpha val="28000"/>
                </a:schemeClr>
              </a:gs>
              <a:gs pos="100000">
                <a:schemeClr val="bg1"/>
              </a:gs>
            </a:gsLst>
            <a:lin ang="0" scaled="1"/>
          </a:gradFill>
        </p:grpSpPr>
        <p:sp>
          <p:nvSpPr>
            <p:cNvPr id="11" name="Овал 10">
              <a:extLst>
                <a:ext uri="{FF2B5EF4-FFF2-40B4-BE49-F238E27FC236}">
                  <a16:creationId xmlns="" xmlns:a16="http://schemas.microsoft.com/office/drawing/2014/main" id="{873AEA4E-41F0-4156-BCAD-42C56E0147A6}"/>
                </a:ext>
              </a:extLst>
            </p:cNvPr>
            <p:cNvSpPr/>
            <p:nvPr/>
          </p:nvSpPr>
          <p:spPr>
            <a:xfrm>
              <a:off x="5044440" y="-1813560"/>
              <a:ext cx="137160" cy="1371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>
                <a:solidFill>
                  <a:schemeClr val="bg1"/>
                </a:solidFill>
              </a:endParaRPr>
            </a:p>
          </p:txBody>
        </p:sp>
        <p:sp>
          <p:nvSpPr>
            <p:cNvPr id="12" name="Овал 11">
              <a:extLst>
                <a:ext uri="{FF2B5EF4-FFF2-40B4-BE49-F238E27FC236}">
                  <a16:creationId xmlns="" xmlns:a16="http://schemas.microsoft.com/office/drawing/2014/main" id="{50F750D0-D41E-4E32-8C26-1085EC3BBCEE}"/>
                </a:ext>
              </a:extLst>
            </p:cNvPr>
            <p:cNvSpPr/>
            <p:nvPr/>
          </p:nvSpPr>
          <p:spPr>
            <a:xfrm>
              <a:off x="5303520" y="-1813560"/>
              <a:ext cx="137160" cy="1371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>
                <a:solidFill>
                  <a:schemeClr val="bg1"/>
                </a:solidFill>
              </a:endParaRPr>
            </a:p>
          </p:txBody>
        </p:sp>
        <p:sp>
          <p:nvSpPr>
            <p:cNvPr id="13" name="Овал 12">
              <a:extLst>
                <a:ext uri="{FF2B5EF4-FFF2-40B4-BE49-F238E27FC236}">
                  <a16:creationId xmlns="" xmlns:a16="http://schemas.microsoft.com/office/drawing/2014/main" id="{FA4FCAC2-0AF9-4F89-966C-51A275BF7C6A}"/>
                </a:ext>
              </a:extLst>
            </p:cNvPr>
            <p:cNvSpPr/>
            <p:nvPr/>
          </p:nvSpPr>
          <p:spPr>
            <a:xfrm>
              <a:off x="5562600" y="-1813560"/>
              <a:ext cx="137160" cy="1371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>
                <a:solidFill>
                  <a:schemeClr val="bg1"/>
                </a:solidFill>
              </a:endParaRPr>
            </a:p>
          </p:txBody>
        </p:sp>
        <p:sp>
          <p:nvSpPr>
            <p:cNvPr id="14" name="Овал 13">
              <a:extLst>
                <a:ext uri="{FF2B5EF4-FFF2-40B4-BE49-F238E27FC236}">
                  <a16:creationId xmlns="" xmlns:a16="http://schemas.microsoft.com/office/drawing/2014/main" id="{88015010-CE06-454D-83EA-35F8CB21C619}"/>
                </a:ext>
              </a:extLst>
            </p:cNvPr>
            <p:cNvSpPr/>
            <p:nvPr/>
          </p:nvSpPr>
          <p:spPr>
            <a:xfrm>
              <a:off x="5821680" y="-1813560"/>
              <a:ext cx="137160" cy="1371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>
                <a:solidFill>
                  <a:schemeClr val="bg1"/>
                </a:solidFill>
              </a:endParaRPr>
            </a:p>
          </p:txBody>
        </p:sp>
      </p:grpSp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871F57D6-2AE8-4020-9ECF-54DCF2D8FC9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3812" y="283582"/>
            <a:ext cx="1766642" cy="1009509"/>
          </a:xfrm>
          <a:prstGeom prst="rect">
            <a:avLst/>
          </a:prstGeom>
        </p:spPr>
      </p:pic>
      <p:sp>
        <p:nvSpPr>
          <p:cNvPr id="19" name="Полилиния: фигура 18">
            <a:extLst>
              <a:ext uri="{FF2B5EF4-FFF2-40B4-BE49-F238E27FC236}">
                <a16:creationId xmlns="" xmlns:a16="http://schemas.microsoft.com/office/drawing/2014/main" id="{00E5BF30-8D30-46DC-9B7A-7FC71BA277FF}"/>
              </a:ext>
            </a:extLst>
          </p:cNvPr>
          <p:cNvSpPr/>
          <p:nvPr userDrawn="1"/>
        </p:nvSpPr>
        <p:spPr>
          <a:xfrm>
            <a:off x="8735282" y="6447589"/>
            <a:ext cx="3139678" cy="105585"/>
          </a:xfrm>
          <a:custGeom>
            <a:avLst/>
            <a:gdLst/>
            <a:ahLst/>
            <a:cxnLst/>
            <a:rect l="l" t="t" r="r" b="b"/>
            <a:pathLst>
              <a:path w="3139678" h="105585">
                <a:moveTo>
                  <a:pt x="845296" y="58864"/>
                </a:moveTo>
                <a:lnTo>
                  <a:pt x="845296" y="90083"/>
                </a:lnTo>
                <a:lnTo>
                  <a:pt x="863513" y="90083"/>
                </a:lnTo>
                <a:cubicBezTo>
                  <a:pt x="871942" y="90083"/>
                  <a:pt x="877991" y="88678"/>
                  <a:pt x="881658" y="85868"/>
                </a:cubicBezTo>
                <a:cubicBezTo>
                  <a:pt x="885325" y="83058"/>
                  <a:pt x="887158" y="79153"/>
                  <a:pt x="887158" y="74152"/>
                </a:cubicBezTo>
                <a:cubicBezTo>
                  <a:pt x="887158" y="68770"/>
                  <a:pt x="885242" y="64877"/>
                  <a:pt x="881408" y="62472"/>
                </a:cubicBezTo>
                <a:cubicBezTo>
                  <a:pt x="877574" y="60067"/>
                  <a:pt x="872181" y="58864"/>
                  <a:pt x="865227" y="58864"/>
                </a:cubicBezTo>
                <a:close/>
                <a:moveTo>
                  <a:pt x="2236089" y="53864"/>
                </a:moveTo>
                <a:lnTo>
                  <a:pt x="2236089" y="90083"/>
                </a:lnTo>
                <a:lnTo>
                  <a:pt x="2252520" y="90083"/>
                </a:lnTo>
                <a:cubicBezTo>
                  <a:pt x="2260568" y="90083"/>
                  <a:pt x="2266450" y="88582"/>
                  <a:pt x="2270165" y="85582"/>
                </a:cubicBezTo>
                <a:cubicBezTo>
                  <a:pt x="2273880" y="82582"/>
                  <a:pt x="2275737" y="77676"/>
                  <a:pt x="2275737" y="70866"/>
                </a:cubicBezTo>
                <a:cubicBezTo>
                  <a:pt x="2275737" y="65865"/>
                  <a:pt x="2274725" y="62163"/>
                  <a:pt x="2272701" y="59757"/>
                </a:cubicBezTo>
                <a:cubicBezTo>
                  <a:pt x="2270676" y="57352"/>
                  <a:pt x="2268164" y="55769"/>
                  <a:pt x="2265164" y="55007"/>
                </a:cubicBezTo>
                <a:cubicBezTo>
                  <a:pt x="2262164" y="54245"/>
                  <a:pt x="2259187" y="53864"/>
                  <a:pt x="2256234" y="53864"/>
                </a:cubicBezTo>
                <a:close/>
                <a:moveTo>
                  <a:pt x="1045464" y="53864"/>
                </a:moveTo>
                <a:lnTo>
                  <a:pt x="1045464" y="90083"/>
                </a:lnTo>
                <a:lnTo>
                  <a:pt x="1061895" y="90083"/>
                </a:lnTo>
                <a:cubicBezTo>
                  <a:pt x="1069943" y="90083"/>
                  <a:pt x="1075825" y="88582"/>
                  <a:pt x="1079540" y="85582"/>
                </a:cubicBezTo>
                <a:cubicBezTo>
                  <a:pt x="1083254" y="82582"/>
                  <a:pt x="1085112" y="77676"/>
                  <a:pt x="1085112" y="70866"/>
                </a:cubicBezTo>
                <a:cubicBezTo>
                  <a:pt x="1085112" y="65865"/>
                  <a:pt x="1084100" y="62163"/>
                  <a:pt x="1082076" y="59757"/>
                </a:cubicBezTo>
                <a:cubicBezTo>
                  <a:pt x="1080052" y="57352"/>
                  <a:pt x="1077540" y="55769"/>
                  <a:pt x="1074539" y="55007"/>
                </a:cubicBezTo>
                <a:cubicBezTo>
                  <a:pt x="1071539" y="54245"/>
                  <a:pt x="1068562" y="53864"/>
                  <a:pt x="1065609" y="53864"/>
                </a:cubicBezTo>
                <a:close/>
                <a:moveTo>
                  <a:pt x="37933" y="42077"/>
                </a:moveTo>
                <a:lnTo>
                  <a:pt x="32290" y="71366"/>
                </a:lnTo>
                <a:lnTo>
                  <a:pt x="54935" y="71366"/>
                </a:lnTo>
                <a:lnTo>
                  <a:pt x="60579" y="42077"/>
                </a:lnTo>
                <a:close/>
                <a:moveTo>
                  <a:pt x="382048" y="24717"/>
                </a:moveTo>
                <a:lnTo>
                  <a:pt x="382048" y="80867"/>
                </a:lnTo>
                <a:cubicBezTo>
                  <a:pt x="393192" y="80775"/>
                  <a:pt x="401193" y="78337"/>
                  <a:pt x="406051" y="73554"/>
                </a:cubicBezTo>
                <a:cubicBezTo>
                  <a:pt x="410908" y="68770"/>
                  <a:pt x="413337" y="61896"/>
                  <a:pt x="413337" y="52931"/>
                </a:cubicBezTo>
                <a:cubicBezTo>
                  <a:pt x="413337" y="43735"/>
                  <a:pt x="410897" y="36733"/>
                  <a:pt x="406015" y="31927"/>
                </a:cubicBezTo>
                <a:cubicBezTo>
                  <a:pt x="401134" y="27121"/>
                  <a:pt x="393144" y="24717"/>
                  <a:pt x="382048" y="24717"/>
                </a:cubicBezTo>
                <a:close/>
                <a:moveTo>
                  <a:pt x="366046" y="24717"/>
                </a:moveTo>
                <a:cubicBezTo>
                  <a:pt x="354997" y="24717"/>
                  <a:pt x="347032" y="27121"/>
                  <a:pt x="342150" y="31927"/>
                </a:cubicBezTo>
                <a:cubicBezTo>
                  <a:pt x="337268" y="36733"/>
                  <a:pt x="334828" y="43735"/>
                  <a:pt x="334828" y="52931"/>
                </a:cubicBezTo>
                <a:cubicBezTo>
                  <a:pt x="334828" y="61989"/>
                  <a:pt x="337268" y="68910"/>
                  <a:pt x="342150" y="73693"/>
                </a:cubicBezTo>
                <a:cubicBezTo>
                  <a:pt x="347032" y="78476"/>
                  <a:pt x="355021" y="80867"/>
                  <a:pt x="366117" y="80867"/>
                </a:cubicBezTo>
                <a:lnTo>
                  <a:pt x="366117" y="24717"/>
                </a:lnTo>
                <a:close/>
                <a:moveTo>
                  <a:pt x="258223" y="24717"/>
                </a:moveTo>
                <a:lnTo>
                  <a:pt x="258223" y="80867"/>
                </a:lnTo>
                <a:cubicBezTo>
                  <a:pt x="269367" y="80775"/>
                  <a:pt x="277368" y="78337"/>
                  <a:pt x="282226" y="73554"/>
                </a:cubicBezTo>
                <a:cubicBezTo>
                  <a:pt x="287084" y="68770"/>
                  <a:pt x="289512" y="61896"/>
                  <a:pt x="289512" y="52931"/>
                </a:cubicBezTo>
                <a:cubicBezTo>
                  <a:pt x="289512" y="43735"/>
                  <a:pt x="287072" y="36733"/>
                  <a:pt x="282190" y="31927"/>
                </a:cubicBezTo>
                <a:cubicBezTo>
                  <a:pt x="277308" y="27121"/>
                  <a:pt x="269319" y="24717"/>
                  <a:pt x="258223" y="24717"/>
                </a:cubicBezTo>
                <a:close/>
                <a:moveTo>
                  <a:pt x="242221" y="24717"/>
                </a:moveTo>
                <a:cubicBezTo>
                  <a:pt x="231172" y="24717"/>
                  <a:pt x="223206" y="27121"/>
                  <a:pt x="218325" y="31927"/>
                </a:cubicBezTo>
                <a:cubicBezTo>
                  <a:pt x="213443" y="36733"/>
                  <a:pt x="211003" y="43735"/>
                  <a:pt x="211003" y="52931"/>
                </a:cubicBezTo>
                <a:cubicBezTo>
                  <a:pt x="211003" y="61989"/>
                  <a:pt x="213443" y="68910"/>
                  <a:pt x="218325" y="73693"/>
                </a:cubicBezTo>
                <a:cubicBezTo>
                  <a:pt x="223206" y="78476"/>
                  <a:pt x="231196" y="80867"/>
                  <a:pt x="242292" y="80867"/>
                </a:cubicBezTo>
                <a:lnTo>
                  <a:pt x="242292" y="24717"/>
                </a:lnTo>
                <a:close/>
                <a:moveTo>
                  <a:pt x="1790224" y="16574"/>
                </a:moveTo>
                <a:lnTo>
                  <a:pt x="1773650" y="66865"/>
                </a:lnTo>
                <a:lnTo>
                  <a:pt x="1807869" y="66865"/>
                </a:lnTo>
                <a:lnTo>
                  <a:pt x="1791652" y="16574"/>
                </a:lnTo>
                <a:close/>
                <a:moveTo>
                  <a:pt x="3103459" y="15502"/>
                </a:moveTo>
                <a:cubicBezTo>
                  <a:pt x="3100506" y="15502"/>
                  <a:pt x="3097530" y="15835"/>
                  <a:pt x="3094530" y="16502"/>
                </a:cubicBezTo>
                <a:cubicBezTo>
                  <a:pt x="3091529" y="17169"/>
                  <a:pt x="3089017" y="18669"/>
                  <a:pt x="3086993" y="21003"/>
                </a:cubicBezTo>
                <a:cubicBezTo>
                  <a:pt x="3084969" y="23336"/>
                  <a:pt x="3083957" y="27003"/>
                  <a:pt x="3083957" y="32004"/>
                </a:cubicBezTo>
                <a:cubicBezTo>
                  <a:pt x="3083957" y="38957"/>
                  <a:pt x="3085874" y="43839"/>
                  <a:pt x="3089708" y="46649"/>
                </a:cubicBezTo>
                <a:cubicBezTo>
                  <a:pt x="3093541" y="49459"/>
                  <a:pt x="3099340" y="50863"/>
                  <a:pt x="3107103" y="50863"/>
                </a:cubicBezTo>
                <a:lnTo>
                  <a:pt x="3123104" y="50863"/>
                </a:lnTo>
                <a:lnTo>
                  <a:pt x="3123104" y="15502"/>
                </a:lnTo>
                <a:close/>
                <a:moveTo>
                  <a:pt x="2464689" y="15502"/>
                </a:moveTo>
                <a:lnTo>
                  <a:pt x="2464689" y="51292"/>
                </a:lnTo>
                <a:lnTo>
                  <a:pt x="2481048" y="51292"/>
                </a:lnTo>
                <a:cubicBezTo>
                  <a:pt x="2489144" y="51292"/>
                  <a:pt x="2495050" y="49816"/>
                  <a:pt x="2498765" y="46863"/>
                </a:cubicBezTo>
                <a:cubicBezTo>
                  <a:pt x="2502480" y="43910"/>
                  <a:pt x="2504337" y="39029"/>
                  <a:pt x="2504337" y="32218"/>
                </a:cubicBezTo>
                <a:cubicBezTo>
                  <a:pt x="2504337" y="27265"/>
                  <a:pt x="2503325" y="23610"/>
                  <a:pt x="2501301" y="21253"/>
                </a:cubicBezTo>
                <a:cubicBezTo>
                  <a:pt x="2499277" y="18895"/>
                  <a:pt x="2496752" y="17347"/>
                  <a:pt x="2493728" y="16609"/>
                </a:cubicBezTo>
                <a:cubicBezTo>
                  <a:pt x="2490704" y="15871"/>
                  <a:pt x="2487716" y="15502"/>
                  <a:pt x="2484763" y="15502"/>
                </a:cubicBezTo>
                <a:close/>
                <a:moveTo>
                  <a:pt x="1683639" y="15502"/>
                </a:moveTo>
                <a:lnTo>
                  <a:pt x="1683639" y="51292"/>
                </a:lnTo>
                <a:lnTo>
                  <a:pt x="1699998" y="51292"/>
                </a:lnTo>
                <a:cubicBezTo>
                  <a:pt x="1708094" y="51292"/>
                  <a:pt x="1714000" y="49816"/>
                  <a:pt x="1717715" y="46863"/>
                </a:cubicBezTo>
                <a:cubicBezTo>
                  <a:pt x="1721429" y="43910"/>
                  <a:pt x="1723287" y="39029"/>
                  <a:pt x="1723287" y="32218"/>
                </a:cubicBezTo>
                <a:cubicBezTo>
                  <a:pt x="1723287" y="27265"/>
                  <a:pt x="1722275" y="23610"/>
                  <a:pt x="1720251" y="21253"/>
                </a:cubicBezTo>
                <a:cubicBezTo>
                  <a:pt x="1718227" y="18895"/>
                  <a:pt x="1715702" y="17347"/>
                  <a:pt x="1712678" y="16609"/>
                </a:cubicBezTo>
                <a:cubicBezTo>
                  <a:pt x="1709654" y="15871"/>
                  <a:pt x="1706666" y="15502"/>
                  <a:pt x="1703713" y="15502"/>
                </a:cubicBezTo>
                <a:close/>
                <a:moveTo>
                  <a:pt x="1388364" y="15502"/>
                </a:moveTo>
                <a:lnTo>
                  <a:pt x="1388364" y="51292"/>
                </a:lnTo>
                <a:lnTo>
                  <a:pt x="1404723" y="51292"/>
                </a:lnTo>
                <a:cubicBezTo>
                  <a:pt x="1412819" y="51292"/>
                  <a:pt x="1418725" y="49816"/>
                  <a:pt x="1422440" y="46863"/>
                </a:cubicBezTo>
                <a:cubicBezTo>
                  <a:pt x="1426154" y="43910"/>
                  <a:pt x="1428012" y="39029"/>
                  <a:pt x="1428012" y="32218"/>
                </a:cubicBezTo>
                <a:cubicBezTo>
                  <a:pt x="1428012" y="27265"/>
                  <a:pt x="1427000" y="23610"/>
                  <a:pt x="1424976" y="21253"/>
                </a:cubicBezTo>
                <a:cubicBezTo>
                  <a:pt x="1422952" y="18895"/>
                  <a:pt x="1420427" y="17347"/>
                  <a:pt x="1417403" y="16609"/>
                </a:cubicBezTo>
                <a:cubicBezTo>
                  <a:pt x="1414379" y="15871"/>
                  <a:pt x="1411391" y="15502"/>
                  <a:pt x="1408438" y="15502"/>
                </a:cubicBezTo>
                <a:close/>
                <a:moveTo>
                  <a:pt x="845296" y="15502"/>
                </a:moveTo>
                <a:lnTo>
                  <a:pt x="845296" y="45720"/>
                </a:lnTo>
                <a:lnTo>
                  <a:pt x="864799" y="45720"/>
                </a:lnTo>
                <a:cubicBezTo>
                  <a:pt x="871752" y="45720"/>
                  <a:pt x="876800" y="44160"/>
                  <a:pt x="879943" y="41041"/>
                </a:cubicBezTo>
                <a:cubicBezTo>
                  <a:pt x="883087" y="37921"/>
                  <a:pt x="884658" y="34171"/>
                  <a:pt x="884658" y="29789"/>
                </a:cubicBezTo>
                <a:cubicBezTo>
                  <a:pt x="884658" y="20264"/>
                  <a:pt x="878586" y="15502"/>
                  <a:pt x="866442" y="15502"/>
                </a:cubicBezTo>
                <a:close/>
                <a:moveTo>
                  <a:pt x="1513475" y="14145"/>
                </a:moveTo>
                <a:cubicBezTo>
                  <a:pt x="1505807" y="14145"/>
                  <a:pt x="1499426" y="15932"/>
                  <a:pt x="1494330" y="19507"/>
                </a:cubicBezTo>
                <a:cubicBezTo>
                  <a:pt x="1489234" y="23083"/>
                  <a:pt x="1485412" y="27814"/>
                  <a:pt x="1482864" y="33701"/>
                </a:cubicBezTo>
                <a:cubicBezTo>
                  <a:pt x="1480316" y="39588"/>
                  <a:pt x="1479042" y="45964"/>
                  <a:pt x="1479042" y="52828"/>
                </a:cubicBezTo>
                <a:cubicBezTo>
                  <a:pt x="1479042" y="59693"/>
                  <a:pt x="1480280" y="66057"/>
                  <a:pt x="1482757" y="71920"/>
                </a:cubicBezTo>
                <a:cubicBezTo>
                  <a:pt x="1485233" y="77783"/>
                  <a:pt x="1489019" y="82502"/>
                  <a:pt x="1494115" y="86077"/>
                </a:cubicBezTo>
                <a:cubicBezTo>
                  <a:pt x="1499211" y="89652"/>
                  <a:pt x="1505664" y="91440"/>
                  <a:pt x="1513475" y="91440"/>
                </a:cubicBezTo>
                <a:cubicBezTo>
                  <a:pt x="1521285" y="91440"/>
                  <a:pt x="1527703" y="89629"/>
                  <a:pt x="1532727" y="86006"/>
                </a:cubicBezTo>
                <a:cubicBezTo>
                  <a:pt x="1537752" y="82383"/>
                  <a:pt x="1541490" y="77628"/>
                  <a:pt x="1543943" y="71741"/>
                </a:cubicBezTo>
                <a:cubicBezTo>
                  <a:pt x="1546396" y="65853"/>
                  <a:pt x="1547622" y="59549"/>
                  <a:pt x="1547622" y="52828"/>
                </a:cubicBezTo>
                <a:cubicBezTo>
                  <a:pt x="1547622" y="45582"/>
                  <a:pt x="1546312" y="39040"/>
                  <a:pt x="1543693" y="33201"/>
                </a:cubicBezTo>
                <a:cubicBezTo>
                  <a:pt x="1541074" y="27361"/>
                  <a:pt x="1537228" y="22725"/>
                  <a:pt x="1532156" y="19293"/>
                </a:cubicBezTo>
                <a:cubicBezTo>
                  <a:pt x="1527084" y="15861"/>
                  <a:pt x="1520857" y="14145"/>
                  <a:pt x="1513475" y="14145"/>
                </a:cubicBezTo>
                <a:close/>
                <a:moveTo>
                  <a:pt x="32361" y="9287"/>
                </a:moveTo>
                <a:lnTo>
                  <a:pt x="44291" y="9287"/>
                </a:lnTo>
                <a:cubicBezTo>
                  <a:pt x="43577" y="12906"/>
                  <a:pt x="42910" y="16383"/>
                  <a:pt x="42291" y="19717"/>
                </a:cubicBezTo>
                <a:cubicBezTo>
                  <a:pt x="41624" y="23098"/>
                  <a:pt x="40910" y="26718"/>
                  <a:pt x="40148" y="30575"/>
                </a:cubicBezTo>
                <a:lnTo>
                  <a:pt x="62865" y="30575"/>
                </a:lnTo>
                <a:cubicBezTo>
                  <a:pt x="63579" y="26765"/>
                  <a:pt x="64270" y="23193"/>
                  <a:pt x="64937" y="19860"/>
                </a:cubicBezTo>
                <a:cubicBezTo>
                  <a:pt x="65556" y="16526"/>
                  <a:pt x="66223" y="13002"/>
                  <a:pt x="66937" y="9287"/>
                </a:cubicBezTo>
                <a:lnTo>
                  <a:pt x="78867" y="9287"/>
                </a:lnTo>
                <a:cubicBezTo>
                  <a:pt x="78153" y="12906"/>
                  <a:pt x="77486" y="16383"/>
                  <a:pt x="76867" y="19717"/>
                </a:cubicBezTo>
                <a:cubicBezTo>
                  <a:pt x="76200" y="23098"/>
                  <a:pt x="75486" y="26718"/>
                  <a:pt x="74724" y="30575"/>
                </a:cubicBezTo>
                <a:lnTo>
                  <a:pt x="93726" y="30575"/>
                </a:lnTo>
                <a:lnTo>
                  <a:pt x="93726" y="42077"/>
                </a:lnTo>
                <a:lnTo>
                  <a:pt x="72509" y="42077"/>
                </a:lnTo>
                <a:lnTo>
                  <a:pt x="66866" y="71366"/>
                </a:lnTo>
                <a:lnTo>
                  <a:pt x="86011" y="71366"/>
                </a:lnTo>
                <a:lnTo>
                  <a:pt x="86011" y="82867"/>
                </a:lnTo>
                <a:lnTo>
                  <a:pt x="64651" y="82867"/>
                </a:lnTo>
                <a:cubicBezTo>
                  <a:pt x="63937" y="86582"/>
                  <a:pt x="63258" y="90107"/>
                  <a:pt x="62615" y="93440"/>
                </a:cubicBezTo>
                <a:cubicBezTo>
                  <a:pt x="61972" y="96774"/>
                  <a:pt x="61293" y="100203"/>
                  <a:pt x="60579" y="103727"/>
                </a:cubicBezTo>
                <a:lnTo>
                  <a:pt x="48720" y="103727"/>
                </a:lnTo>
                <a:cubicBezTo>
                  <a:pt x="49387" y="100251"/>
                  <a:pt x="50054" y="96845"/>
                  <a:pt x="50721" y="93512"/>
                </a:cubicBezTo>
                <a:cubicBezTo>
                  <a:pt x="51340" y="90178"/>
                  <a:pt x="52006" y="86630"/>
                  <a:pt x="52721" y="82867"/>
                </a:cubicBezTo>
                <a:lnTo>
                  <a:pt x="30075" y="82867"/>
                </a:lnTo>
                <a:cubicBezTo>
                  <a:pt x="29361" y="86582"/>
                  <a:pt x="28682" y="90107"/>
                  <a:pt x="28039" y="93440"/>
                </a:cubicBezTo>
                <a:cubicBezTo>
                  <a:pt x="27396" y="96774"/>
                  <a:pt x="26718" y="100203"/>
                  <a:pt x="26003" y="103727"/>
                </a:cubicBezTo>
                <a:lnTo>
                  <a:pt x="14145" y="103727"/>
                </a:lnTo>
                <a:cubicBezTo>
                  <a:pt x="14811" y="100251"/>
                  <a:pt x="15478" y="96845"/>
                  <a:pt x="16145" y="93512"/>
                </a:cubicBezTo>
                <a:cubicBezTo>
                  <a:pt x="16764" y="90178"/>
                  <a:pt x="17431" y="86630"/>
                  <a:pt x="18145" y="82867"/>
                </a:cubicBezTo>
                <a:lnTo>
                  <a:pt x="0" y="82867"/>
                </a:lnTo>
                <a:lnTo>
                  <a:pt x="0" y="71366"/>
                </a:lnTo>
                <a:lnTo>
                  <a:pt x="20360" y="71366"/>
                </a:lnTo>
                <a:lnTo>
                  <a:pt x="26003" y="42077"/>
                </a:lnTo>
                <a:lnTo>
                  <a:pt x="7715" y="42077"/>
                </a:lnTo>
                <a:lnTo>
                  <a:pt x="7715" y="30575"/>
                </a:lnTo>
                <a:lnTo>
                  <a:pt x="28289" y="30575"/>
                </a:lnTo>
                <a:cubicBezTo>
                  <a:pt x="29004" y="26813"/>
                  <a:pt x="29682" y="23253"/>
                  <a:pt x="30325" y="19895"/>
                </a:cubicBezTo>
                <a:cubicBezTo>
                  <a:pt x="30968" y="16538"/>
                  <a:pt x="31647" y="13002"/>
                  <a:pt x="32361" y="9287"/>
                </a:cubicBezTo>
                <a:close/>
                <a:moveTo>
                  <a:pt x="3102888" y="1857"/>
                </a:moveTo>
                <a:lnTo>
                  <a:pt x="3139678" y="1857"/>
                </a:lnTo>
                <a:lnTo>
                  <a:pt x="3139678" y="103727"/>
                </a:lnTo>
                <a:lnTo>
                  <a:pt x="3123104" y="103727"/>
                </a:lnTo>
                <a:lnTo>
                  <a:pt x="3123104" y="64508"/>
                </a:lnTo>
                <a:lnTo>
                  <a:pt x="3106388" y="64508"/>
                </a:lnTo>
                <a:lnTo>
                  <a:pt x="3094887" y="80367"/>
                </a:lnTo>
                <a:cubicBezTo>
                  <a:pt x="3092220" y="84034"/>
                  <a:pt x="3089470" y="87809"/>
                  <a:pt x="3086636" y="91690"/>
                </a:cubicBezTo>
                <a:cubicBezTo>
                  <a:pt x="3083802" y="95571"/>
                  <a:pt x="3080861" y="99584"/>
                  <a:pt x="3077813" y="103727"/>
                </a:cubicBezTo>
                <a:lnTo>
                  <a:pt x="3058954" y="103727"/>
                </a:lnTo>
                <a:cubicBezTo>
                  <a:pt x="3060906" y="101108"/>
                  <a:pt x="3063144" y="98108"/>
                  <a:pt x="3065669" y="94726"/>
                </a:cubicBezTo>
                <a:cubicBezTo>
                  <a:pt x="3068193" y="91345"/>
                  <a:pt x="3070788" y="87868"/>
                  <a:pt x="3073456" y="84296"/>
                </a:cubicBezTo>
                <a:cubicBezTo>
                  <a:pt x="3076075" y="80772"/>
                  <a:pt x="3078552" y="77462"/>
                  <a:pt x="3080885" y="74366"/>
                </a:cubicBezTo>
                <a:lnTo>
                  <a:pt x="3091386" y="60293"/>
                </a:lnTo>
                <a:cubicBezTo>
                  <a:pt x="3085386" y="59245"/>
                  <a:pt x="3080564" y="57281"/>
                  <a:pt x="3076920" y="54400"/>
                </a:cubicBezTo>
                <a:cubicBezTo>
                  <a:pt x="3073277" y="51518"/>
                  <a:pt x="3070646" y="47994"/>
                  <a:pt x="3069026" y="43827"/>
                </a:cubicBezTo>
                <a:cubicBezTo>
                  <a:pt x="3067407" y="39660"/>
                  <a:pt x="3066598" y="35123"/>
                  <a:pt x="3066598" y="30218"/>
                </a:cubicBezTo>
                <a:cubicBezTo>
                  <a:pt x="3066598" y="19788"/>
                  <a:pt x="3069658" y="12454"/>
                  <a:pt x="3075777" y="8215"/>
                </a:cubicBezTo>
                <a:cubicBezTo>
                  <a:pt x="3081897" y="3977"/>
                  <a:pt x="3090934" y="1857"/>
                  <a:pt x="3102888" y="1857"/>
                </a:cubicBezTo>
                <a:close/>
                <a:moveTo>
                  <a:pt x="2962537" y="1857"/>
                </a:moveTo>
                <a:lnTo>
                  <a:pt x="2978896" y="1857"/>
                </a:lnTo>
                <a:lnTo>
                  <a:pt x="2978896" y="75438"/>
                </a:lnTo>
                <a:lnTo>
                  <a:pt x="2980182" y="75438"/>
                </a:lnTo>
                <a:lnTo>
                  <a:pt x="3000327" y="46720"/>
                </a:lnTo>
                <a:cubicBezTo>
                  <a:pt x="3005280" y="39576"/>
                  <a:pt x="3010340" y="32302"/>
                  <a:pt x="3015508" y="24896"/>
                </a:cubicBezTo>
                <a:cubicBezTo>
                  <a:pt x="3020675" y="17490"/>
                  <a:pt x="3026045" y="9811"/>
                  <a:pt x="3031617" y="1857"/>
                </a:cubicBezTo>
                <a:lnTo>
                  <a:pt x="3045904" y="1857"/>
                </a:lnTo>
                <a:lnTo>
                  <a:pt x="3045904" y="103727"/>
                </a:lnTo>
                <a:lnTo>
                  <a:pt x="3029545" y="103727"/>
                </a:lnTo>
                <a:lnTo>
                  <a:pt x="3029545" y="30075"/>
                </a:lnTo>
                <a:lnTo>
                  <a:pt x="3028331" y="30075"/>
                </a:lnTo>
                <a:lnTo>
                  <a:pt x="3008114" y="58793"/>
                </a:lnTo>
                <a:cubicBezTo>
                  <a:pt x="3002018" y="67556"/>
                  <a:pt x="2996422" y="75557"/>
                  <a:pt x="2991326" y="82796"/>
                </a:cubicBezTo>
                <a:cubicBezTo>
                  <a:pt x="2986230" y="90083"/>
                  <a:pt x="2981349" y="97060"/>
                  <a:pt x="2976682" y="103727"/>
                </a:cubicBezTo>
                <a:lnTo>
                  <a:pt x="2962537" y="103727"/>
                </a:lnTo>
                <a:close/>
                <a:moveTo>
                  <a:pt x="2857762" y="1857"/>
                </a:moveTo>
                <a:lnTo>
                  <a:pt x="2874550" y="1857"/>
                </a:lnTo>
                <a:lnTo>
                  <a:pt x="2874550" y="45149"/>
                </a:lnTo>
                <a:lnTo>
                  <a:pt x="2923984" y="45149"/>
                </a:lnTo>
                <a:lnTo>
                  <a:pt x="2923984" y="1857"/>
                </a:lnTo>
                <a:lnTo>
                  <a:pt x="2940772" y="1857"/>
                </a:lnTo>
                <a:lnTo>
                  <a:pt x="2940772" y="103727"/>
                </a:lnTo>
                <a:lnTo>
                  <a:pt x="2923984" y="103727"/>
                </a:lnTo>
                <a:lnTo>
                  <a:pt x="2923984" y="59365"/>
                </a:lnTo>
                <a:lnTo>
                  <a:pt x="2874550" y="59365"/>
                </a:lnTo>
                <a:lnTo>
                  <a:pt x="2874550" y="103727"/>
                </a:lnTo>
                <a:lnTo>
                  <a:pt x="2857762" y="103727"/>
                </a:lnTo>
                <a:close/>
                <a:moveTo>
                  <a:pt x="2781490" y="1857"/>
                </a:moveTo>
                <a:lnTo>
                  <a:pt x="2846356" y="1857"/>
                </a:lnTo>
                <a:lnTo>
                  <a:pt x="2846356" y="16002"/>
                </a:lnTo>
                <a:lnTo>
                  <a:pt x="2797921" y="16002"/>
                </a:lnTo>
                <a:lnTo>
                  <a:pt x="2797921" y="45363"/>
                </a:lnTo>
                <a:lnTo>
                  <a:pt x="2843712" y="45363"/>
                </a:lnTo>
                <a:lnTo>
                  <a:pt x="2843712" y="59007"/>
                </a:lnTo>
                <a:lnTo>
                  <a:pt x="2797921" y="59007"/>
                </a:lnTo>
                <a:lnTo>
                  <a:pt x="2797921" y="89583"/>
                </a:lnTo>
                <a:lnTo>
                  <a:pt x="2846713" y="89583"/>
                </a:lnTo>
                <a:lnTo>
                  <a:pt x="2846713" y="103727"/>
                </a:lnTo>
                <a:lnTo>
                  <a:pt x="2781490" y="103727"/>
                </a:lnTo>
                <a:close/>
                <a:moveTo>
                  <a:pt x="2629162" y="1857"/>
                </a:moveTo>
                <a:lnTo>
                  <a:pt x="2645950" y="1857"/>
                </a:lnTo>
                <a:lnTo>
                  <a:pt x="2645950" y="89511"/>
                </a:lnTo>
                <a:lnTo>
                  <a:pt x="2683883" y="89511"/>
                </a:lnTo>
                <a:lnTo>
                  <a:pt x="2683883" y="1857"/>
                </a:lnTo>
                <a:lnTo>
                  <a:pt x="2700385" y="1857"/>
                </a:lnTo>
                <a:lnTo>
                  <a:pt x="2700385" y="89511"/>
                </a:lnTo>
                <a:lnTo>
                  <a:pt x="2738318" y="89511"/>
                </a:lnTo>
                <a:lnTo>
                  <a:pt x="2738318" y="1857"/>
                </a:lnTo>
                <a:lnTo>
                  <a:pt x="2755106" y="1857"/>
                </a:lnTo>
                <a:lnTo>
                  <a:pt x="2755106" y="103727"/>
                </a:lnTo>
                <a:lnTo>
                  <a:pt x="2629162" y="103727"/>
                </a:lnTo>
                <a:close/>
                <a:moveTo>
                  <a:pt x="2543365" y="1857"/>
                </a:moveTo>
                <a:lnTo>
                  <a:pt x="2608230" y="1857"/>
                </a:lnTo>
                <a:lnTo>
                  <a:pt x="2608230" y="16002"/>
                </a:lnTo>
                <a:lnTo>
                  <a:pt x="2559796" y="16002"/>
                </a:lnTo>
                <a:lnTo>
                  <a:pt x="2559796" y="45363"/>
                </a:lnTo>
                <a:lnTo>
                  <a:pt x="2605587" y="45363"/>
                </a:lnTo>
                <a:lnTo>
                  <a:pt x="2605587" y="59007"/>
                </a:lnTo>
                <a:lnTo>
                  <a:pt x="2559796" y="59007"/>
                </a:lnTo>
                <a:lnTo>
                  <a:pt x="2559796" y="89583"/>
                </a:lnTo>
                <a:lnTo>
                  <a:pt x="2608588" y="89583"/>
                </a:lnTo>
                <a:lnTo>
                  <a:pt x="2608588" y="103727"/>
                </a:lnTo>
                <a:lnTo>
                  <a:pt x="2543365" y="103727"/>
                </a:lnTo>
                <a:close/>
                <a:moveTo>
                  <a:pt x="2448116" y="1857"/>
                </a:moveTo>
                <a:lnTo>
                  <a:pt x="2485906" y="1857"/>
                </a:lnTo>
                <a:cubicBezTo>
                  <a:pt x="2497812" y="1857"/>
                  <a:pt x="2506706" y="4203"/>
                  <a:pt x="2512588" y="8894"/>
                </a:cubicBezTo>
                <a:cubicBezTo>
                  <a:pt x="2518470" y="13585"/>
                  <a:pt x="2521410" y="21312"/>
                  <a:pt x="2521410" y="32075"/>
                </a:cubicBezTo>
                <a:cubicBezTo>
                  <a:pt x="2521410" y="38457"/>
                  <a:pt x="2520244" y="44125"/>
                  <a:pt x="2517910" y="49078"/>
                </a:cubicBezTo>
                <a:cubicBezTo>
                  <a:pt x="2515576" y="54031"/>
                  <a:pt x="2511719" y="57912"/>
                  <a:pt x="2506337" y="60722"/>
                </a:cubicBezTo>
                <a:cubicBezTo>
                  <a:pt x="2500956" y="63532"/>
                  <a:pt x="2493693" y="64937"/>
                  <a:pt x="2484549" y="64937"/>
                </a:cubicBezTo>
                <a:lnTo>
                  <a:pt x="2464689" y="64937"/>
                </a:lnTo>
                <a:lnTo>
                  <a:pt x="2464689" y="103727"/>
                </a:lnTo>
                <a:lnTo>
                  <a:pt x="2448116" y="103727"/>
                </a:lnTo>
                <a:close/>
                <a:moveTo>
                  <a:pt x="2352866" y="1857"/>
                </a:moveTo>
                <a:lnTo>
                  <a:pt x="2417731" y="1857"/>
                </a:lnTo>
                <a:lnTo>
                  <a:pt x="2417731" y="16002"/>
                </a:lnTo>
                <a:lnTo>
                  <a:pt x="2369296" y="16002"/>
                </a:lnTo>
                <a:lnTo>
                  <a:pt x="2369296" y="45363"/>
                </a:lnTo>
                <a:lnTo>
                  <a:pt x="2415088" y="45363"/>
                </a:lnTo>
                <a:lnTo>
                  <a:pt x="2415088" y="59007"/>
                </a:lnTo>
                <a:lnTo>
                  <a:pt x="2369296" y="59007"/>
                </a:lnTo>
                <a:lnTo>
                  <a:pt x="2369296" y="89583"/>
                </a:lnTo>
                <a:lnTo>
                  <a:pt x="2418088" y="89583"/>
                </a:lnTo>
                <a:lnTo>
                  <a:pt x="2418088" y="103727"/>
                </a:lnTo>
                <a:lnTo>
                  <a:pt x="2352866" y="103727"/>
                </a:lnTo>
                <a:close/>
                <a:moveTo>
                  <a:pt x="2308741" y="1857"/>
                </a:moveTo>
                <a:lnTo>
                  <a:pt x="2325814" y="1857"/>
                </a:lnTo>
                <a:lnTo>
                  <a:pt x="2325814" y="103727"/>
                </a:lnTo>
                <a:lnTo>
                  <a:pt x="2308741" y="103727"/>
                </a:lnTo>
                <a:close/>
                <a:moveTo>
                  <a:pt x="2219516" y="1857"/>
                </a:moveTo>
                <a:lnTo>
                  <a:pt x="2236089" y="1857"/>
                </a:lnTo>
                <a:lnTo>
                  <a:pt x="2236089" y="40148"/>
                </a:lnTo>
                <a:lnTo>
                  <a:pt x="2257306" y="40148"/>
                </a:lnTo>
                <a:cubicBezTo>
                  <a:pt x="2269212" y="40148"/>
                  <a:pt x="2278106" y="42517"/>
                  <a:pt x="2283988" y="47256"/>
                </a:cubicBezTo>
                <a:cubicBezTo>
                  <a:pt x="2289870" y="51995"/>
                  <a:pt x="2292810" y="59865"/>
                  <a:pt x="2292810" y="70866"/>
                </a:cubicBezTo>
                <a:cubicBezTo>
                  <a:pt x="2292810" y="77295"/>
                  <a:pt x="2291644" y="82975"/>
                  <a:pt x="2289310" y="87904"/>
                </a:cubicBezTo>
                <a:cubicBezTo>
                  <a:pt x="2286976" y="92833"/>
                  <a:pt x="2283083" y="96703"/>
                  <a:pt x="2277630" y="99512"/>
                </a:cubicBezTo>
                <a:cubicBezTo>
                  <a:pt x="2272177" y="102322"/>
                  <a:pt x="2264783" y="103727"/>
                  <a:pt x="2255448" y="103727"/>
                </a:cubicBezTo>
                <a:lnTo>
                  <a:pt x="2219516" y="103727"/>
                </a:lnTo>
                <a:close/>
                <a:moveTo>
                  <a:pt x="2114812" y="1857"/>
                </a:moveTo>
                <a:lnTo>
                  <a:pt x="2131600" y="1857"/>
                </a:lnTo>
                <a:lnTo>
                  <a:pt x="2131600" y="45149"/>
                </a:lnTo>
                <a:lnTo>
                  <a:pt x="2181034" y="45149"/>
                </a:lnTo>
                <a:lnTo>
                  <a:pt x="2181034" y="1857"/>
                </a:lnTo>
                <a:lnTo>
                  <a:pt x="2197822" y="1857"/>
                </a:lnTo>
                <a:lnTo>
                  <a:pt x="2197822" y="103727"/>
                </a:lnTo>
                <a:lnTo>
                  <a:pt x="2181034" y="103727"/>
                </a:lnTo>
                <a:lnTo>
                  <a:pt x="2181034" y="59365"/>
                </a:lnTo>
                <a:lnTo>
                  <a:pt x="2131600" y="59365"/>
                </a:lnTo>
                <a:lnTo>
                  <a:pt x="2131600" y="103727"/>
                </a:lnTo>
                <a:lnTo>
                  <a:pt x="2114812" y="103727"/>
                </a:lnTo>
                <a:close/>
                <a:moveTo>
                  <a:pt x="1990820" y="1857"/>
                </a:moveTo>
                <a:lnTo>
                  <a:pt x="2007679" y="1857"/>
                </a:lnTo>
                <a:cubicBezTo>
                  <a:pt x="2010394" y="8573"/>
                  <a:pt x="2013014" y="15049"/>
                  <a:pt x="2015538" y="21288"/>
                </a:cubicBezTo>
                <a:cubicBezTo>
                  <a:pt x="2018062" y="27527"/>
                  <a:pt x="2020562" y="33718"/>
                  <a:pt x="2023038" y="39862"/>
                </a:cubicBezTo>
                <a:lnTo>
                  <a:pt x="2037754" y="76295"/>
                </a:lnTo>
                <a:lnTo>
                  <a:pt x="2038969" y="76295"/>
                </a:lnTo>
                <a:lnTo>
                  <a:pt x="2053400" y="39862"/>
                </a:lnTo>
                <a:cubicBezTo>
                  <a:pt x="2055828" y="33671"/>
                  <a:pt x="2058257" y="27503"/>
                  <a:pt x="2060686" y="21360"/>
                </a:cubicBezTo>
                <a:cubicBezTo>
                  <a:pt x="2063115" y="15216"/>
                  <a:pt x="2065687" y="8715"/>
                  <a:pt x="2068401" y="1857"/>
                </a:cubicBezTo>
                <a:lnTo>
                  <a:pt x="2085189" y="1857"/>
                </a:lnTo>
                <a:cubicBezTo>
                  <a:pt x="2085904" y="7668"/>
                  <a:pt x="2086594" y="13275"/>
                  <a:pt x="2087261" y="18681"/>
                </a:cubicBezTo>
                <a:cubicBezTo>
                  <a:pt x="2087928" y="24086"/>
                  <a:pt x="2088666" y="29932"/>
                  <a:pt x="2089475" y="36219"/>
                </a:cubicBezTo>
                <a:lnTo>
                  <a:pt x="2093690" y="70294"/>
                </a:lnTo>
                <a:cubicBezTo>
                  <a:pt x="2094452" y="76486"/>
                  <a:pt x="2095166" y="82225"/>
                  <a:pt x="2095833" y="87511"/>
                </a:cubicBezTo>
                <a:cubicBezTo>
                  <a:pt x="2096500" y="92797"/>
                  <a:pt x="2097167" y="98203"/>
                  <a:pt x="2097834" y="103727"/>
                </a:cubicBezTo>
                <a:lnTo>
                  <a:pt x="2081832" y="103727"/>
                </a:lnTo>
                <a:cubicBezTo>
                  <a:pt x="2080832" y="95393"/>
                  <a:pt x="2079879" y="87463"/>
                  <a:pt x="2078974" y="79939"/>
                </a:cubicBezTo>
                <a:cubicBezTo>
                  <a:pt x="2078022" y="72414"/>
                  <a:pt x="2077164" y="65389"/>
                  <a:pt x="2076402" y="58864"/>
                </a:cubicBezTo>
                <a:lnTo>
                  <a:pt x="2072973" y="30718"/>
                </a:lnTo>
                <a:lnTo>
                  <a:pt x="2071759" y="30718"/>
                </a:lnTo>
                <a:lnTo>
                  <a:pt x="2060329" y="61008"/>
                </a:lnTo>
                <a:cubicBezTo>
                  <a:pt x="2057519" y="68389"/>
                  <a:pt x="2054733" y="75748"/>
                  <a:pt x="2051971" y="83082"/>
                </a:cubicBezTo>
                <a:cubicBezTo>
                  <a:pt x="2049208" y="90416"/>
                  <a:pt x="2046613" y="97298"/>
                  <a:pt x="2044184" y="103727"/>
                </a:cubicBezTo>
                <a:lnTo>
                  <a:pt x="2032897" y="103727"/>
                </a:lnTo>
                <a:cubicBezTo>
                  <a:pt x="2030516" y="97631"/>
                  <a:pt x="2027825" y="90797"/>
                  <a:pt x="2024824" y="83225"/>
                </a:cubicBezTo>
                <a:cubicBezTo>
                  <a:pt x="2021776" y="75652"/>
                  <a:pt x="2018848" y="68294"/>
                  <a:pt x="2016038" y="61150"/>
                </a:cubicBezTo>
                <a:lnTo>
                  <a:pt x="2003964" y="30718"/>
                </a:lnTo>
                <a:lnTo>
                  <a:pt x="2002750" y="30718"/>
                </a:lnTo>
                <a:lnTo>
                  <a:pt x="1999393" y="58722"/>
                </a:lnTo>
                <a:cubicBezTo>
                  <a:pt x="1998583" y="65294"/>
                  <a:pt x="1997726" y="72354"/>
                  <a:pt x="1996821" y="79903"/>
                </a:cubicBezTo>
                <a:cubicBezTo>
                  <a:pt x="1995916" y="87451"/>
                  <a:pt x="1994940" y="95393"/>
                  <a:pt x="1993892" y="103727"/>
                </a:cubicBezTo>
                <a:lnTo>
                  <a:pt x="1978104" y="103727"/>
                </a:lnTo>
                <a:cubicBezTo>
                  <a:pt x="1978771" y="98298"/>
                  <a:pt x="1979438" y="92893"/>
                  <a:pt x="1980105" y="87511"/>
                </a:cubicBezTo>
                <a:cubicBezTo>
                  <a:pt x="1980771" y="82129"/>
                  <a:pt x="1981486" y="76295"/>
                  <a:pt x="1982248" y="70009"/>
                </a:cubicBezTo>
                <a:lnTo>
                  <a:pt x="1986534" y="36219"/>
                </a:lnTo>
                <a:cubicBezTo>
                  <a:pt x="1987296" y="30028"/>
                  <a:pt x="1988010" y="24217"/>
                  <a:pt x="1988677" y="18788"/>
                </a:cubicBezTo>
                <a:cubicBezTo>
                  <a:pt x="1989344" y="13359"/>
                  <a:pt x="1990058" y="7715"/>
                  <a:pt x="1990820" y="1857"/>
                </a:cubicBezTo>
                <a:close/>
                <a:moveTo>
                  <a:pt x="1857470" y="1857"/>
                </a:moveTo>
                <a:lnTo>
                  <a:pt x="1874330" y="1857"/>
                </a:lnTo>
                <a:cubicBezTo>
                  <a:pt x="1877044" y="8573"/>
                  <a:pt x="1879664" y="15049"/>
                  <a:pt x="1882188" y="21288"/>
                </a:cubicBezTo>
                <a:cubicBezTo>
                  <a:pt x="1884712" y="27527"/>
                  <a:pt x="1887212" y="33718"/>
                  <a:pt x="1889689" y="39862"/>
                </a:cubicBezTo>
                <a:lnTo>
                  <a:pt x="1904405" y="76295"/>
                </a:lnTo>
                <a:lnTo>
                  <a:pt x="1905619" y="76295"/>
                </a:lnTo>
                <a:lnTo>
                  <a:pt x="1920050" y="39862"/>
                </a:lnTo>
                <a:cubicBezTo>
                  <a:pt x="1922478" y="33671"/>
                  <a:pt x="1924907" y="27503"/>
                  <a:pt x="1927336" y="21360"/>
                </a:cubicBezTo>
                <a:cubicBezTo>
                  <a:pt x="1929765" y="15216"/>
                  <a:pt x="1932337" y="8715"/>
                  <a:pt x="1935051" y="1857"/>
                </a:cubicBezTo>
                <a:lnTo>
                  <a:pt x="1951839" y="1857"/>
                </a:lnTo>
                <a:cubicBezTo>
                  <a:pt x="1952554" y="7668"/>
                  <a:pt x="1953244" y="13275"/>
                  <a:pt x="1953911" y="18681"/>
                </a:cubicBezTo>
                <a:cubicBezTo>
                  <a:pt x="1954578" y="24086"/>
                  <a:pt x="1955316" y="29932"/>
                  <a:pt x="1956125" y="36219"/>
                </a:cubicBezTo>
                <a:lnTo>
                  <a:pt x="1960340" y="70294"/>
                </a:lnTo>
                <a:cubicBezTo>
                  <a:pt x="1961102" y="76486"/>
                  <a:pt x="1961817" y="82225"/>
                  <a:pt x="1962483" y="87511"/>
                </a:cubicBezTo>
                <a:cubicBezTo>
                  <a:pt x="1963150" y="92797"/>
                  <a:pt x="1963817" y="98203"/>
                  <a:pt x="1964484" y="103727"/>
                </a:cubicBezTo>
                <a:lnTo>
                  <a:pt x="1948482" y="103727"/>
                </a:lnTo>
                <a:cubicBezTo>
                  <a:pt x="1947481" y="95393"/>
                  <a:pt x="1946529" y="87463"/>
                  <a:pt x="1945624" y="79939"/>
                </a:cubicBezTo>
                <a:cubicBezTo>
                  <a:pt x="1944672" y="72414"/>
                  <a:pt x="1943814" y="65389"/>
                  <a:pt x="1943052" y="58864"/>
                </a:cubicBezTo>
                <a:lnTo>
                  <a:pt x="1939623" y="30718"/>
                </a:lnTo>
                <a:lnTo>
                  <a:pt x="1938409" y="30718"/>
                </a:lnTo>
                <a:lnTo>
                  <a:pt x="1926979" y="61008"/>
                </a:lnTo>
                <a:cubicBezTo>
                  <a:pt x="1924169" y="68389"/>
                  <a:pt x="1921383" y="75748"/>
                  <a:pt x="1918621" y="83082"/>
                </a:cubicBezTo>
                <a:cubicBezTo>
                  <a:pt x="1915858" y="90416"/>
                  <a:pt x="1913263" y="97298"/>
                  <a:pt x="1910834" y="103727"/>
                </a:cubicBezTo>
                <a:lnTo>
                  <a:pt x="1899547" y="103727"/>
                </a:lnTo>
                <a:cubicBezTo>
                  <a:pt x="1897166" y="97631"/>
                  <a:pt x="1894475" y="90797"/>
                  <a:pt x="1891474" y="83225"/>
                </a:cubicBezTo>
                <a:cubicBezTo>
                  <a:pt x="1888426" y="75652"/>
                  <a:pt x="1885498" y="68294"/>
                  <a:pt x="1882688" y="61150"/>
                </a:cubicBezTo>
                <a:lnTo>
                  <a:pt x="1870615" y="30718"/>
                </a:lnTo>
                <a:lnTo>
                  <a:pt x="1869400" y="30718"/>
                </a:lnTo>
                <a:lnTo>
                  <a:pt x="1866043" y="58722"/>
                </a:lnTo>
                <a:cubicBezTo>
                  <a:pt x="1865233" y="65294"/>
                  <a:pt x="1864376" y="72354"/>
                  <a:pt x="1863471" y="79903"/>
                </a:cubicBezTo>
                <a:cubicBezTo>
                  <a:pt x="1862566" y="87451"/>
                  <a:pt x="1861590" y="95393"/>
                  <a:pt x="1860542" y="103727"/>
                </a:cubicBezTo>
                <a:lnTo>
                  <a:pt x="1844754" y="103727"/>
                </a:lnTo>
                <a:cubicBezTo>
                  <a:pt x="1845421" y="98298"/>
                  <a:pt x="1846088" y="92893"/>
                  <a:pt x="1846755" y="87511"/>
                </a:cubicBezTo>
                <a:cubicBezTo>
                  <a:pt x="1847421" y="82129"/>
                  <a:pt x="1848136" y="76295"/>
                  <a:pt x="1848898" y="70009"/>
                </a:cubicBezTo>
                <a:lnTo>
                  <a:pt x="1853184" y="36219"/>
                </a:lnTo>
                <a:cubicBezTo>
                  <a:pt x="1853946" y="30028"/>
                  <a:pt x="1854660" y="24217"/>
                  <a:pt x="1855327" y="18788"/>
                </a:cubicBezTo>
                <a:cubicBezTo>
                  <a:pt x="1855994" y="13359"/>
                  <a:pt x="1856708" y="7715"/>
                  <a:pt x="1857470" y="1857"/>
                </a:cubicBezTo>
                <a:close/>
                <a:moveTo>
                  <a:pt x="1780151" y="1857"/>
                </a:moveTo>
                <a:lnTo>
                  <a:pt x="1801939" y="1857"/>
                </a:lnTo>
                <a:cubicBezTo>
                  <a:pt x="1803797" y="7144"/>
                  <a:pt x="1805606" y="12311"/>
                  <a:pt x="1807369" y="17359"/>
                </a:cubicBezTo>
                <a:cubicBezTo>
                  <a:pt x="1809083" y="22408"/>
                  <a:pt x="1811036" y="28051"/>
                  <a:pt x="1813226" y="34290"/>
                </a:cubicBezTo>
                <a:lnTo>
                  <a:pt x="1825300" y="69366"/>
                </a:lnTo>
                <a:cubicBezTo>
                  <a:pt x="1827252" y="74986"/>
                  <a:pt x="1829252" y="80748"/>
                  <a:pt x="1831300" y="86654"/>
                </a:cubicBezTo>
                <a:cubicBezTo>
                  <a:pt x="1833348" y="92607"/>
                  <a:pt x="1835325" y="98298"/>
                  <a:pt x="1837230" y="103727"/>
                </a:cubicBezTo>
                <a:lnTo>
                  <a:pt x="1819799" y="103727"/>
                </a:lnTo>
                <a:cubicBezTo>
                  <a:pt x="1818561" y="99822"/>
                  <a:pt x="1817275" y="95821"/>
                  <a:pt x="1815941" y="91726"/>
                </a:cubicBezTo>
                <a:cubicBezTo>
                  <a:pt x="1814608" y="87678"/>
                  <a:pt x="1813322" y="83677"/>
                  <a:pt x="1812084" y="79724"/>
                </a:cubicBezTo>
                <a:lnTo>
                  <a:pt x="1769364" y="79724"/>
                </a:lnTo>
                <a:cubicBezTo>
                  <a:pt x="1768078" y="83725"/>
                  <a:pt x="1766756" y="87761"/>
                  <a:pt x="1765399" y="91833"/>
                </a:cubicBezTo>
                <a:cubicBezTo>
                  <a:pt x="1764042" y="95905"/>
                  <a:pt x="1762744" y="99870"/>
                  <a:pt x="1761506" y="103727"/>
                </a:cubicBezTo>
                <a:lnTo>
                  <a:pt x="1744575" y="103727"/>
                </a:lnTo>
                <a:cubicBezTo>
                  <a:pt x="1746480" y="98250"/>
                  <a:pt x="1748480" y="92488"/>
                  <a:pt x="1750576" y="86439"/>
                </a:cubicBezTo>
                <a:cubicBezTo>
                  <a:pt x="1752671" y="80391"/>
                  <a:pt x="1754696" y="74652"/>
                  <a:pt x="1756648" y="69223"/>
                </a:cubicBezTo>
                <a:lnTo>
                  <a:pt x="1768792" y="34219"/>
                </a:lnTo>
                <a:cubicBezTo>
                  <a:pt x="1771031" y="27932"/>
                  <a:pt x="1773031" y="22241"/>
                  <a:pt x="1774793" y="17145"/>
                </a:cubicBezTo>
                <a:cubicBezTo>
                  <a:pt x="1776555" y="12097"/>
                  <a:pt x="1778341" y="7001"/>
                  <a:pt x="1780151" y="1857"/>
                </a:cubicBezTo>
                <a:close/>
                <a:moveTo>
                  <a:pt x="1667065" y="1857"/>
                </a:moveTo>
                <a:lnTo>
                  <a:pt x="1704856" y="1857"/>
                </a:lnTo>
                <a:cubicBezTo>
                  <a:pt x="1716762" y="1857"/>
                  <a:pt x="1725656" y="4203"/>
                  <a:pt x="1731538" y="8894"/>
                </a:cubicBezTo>
                <a:cubicBezTo>
                  <a:pt x="1737420" y="13585"/>
                  <a:pt x="1740360" y="21312"/>
                  <a:pt x="1740360" y="32075"/>
                </a:cubicBezTo>
                <a:cubicBezTo>
                  <a:pt x="1740360" y="38457"/>
                  <a:pt x="1739194" y="44125"/>
                  <a:pt x="1736860" y="49078"/>
                </a:cubicBezTo>
                <a:cubicBezTo>
                  <a:pt x="1734526" y="54031"/>
                  <a:pt x="1730669" y="57912"/>
                  <a:pt x="1725287" y="60722"/>
                </a:cubicBezTo>
                <a:cubicBezTo>
                  <a:pt x="1719906" y="63532"/>
                  <a:pt x="1712642" y="64937"/>
                  <a:pt x="1703498" y="64937"/>
                </a:cubicBezTo>
                <a:lnTo>
                  <a:pt x="1683639" y="64937"/>
                </a:lnTo>
                <a:lnTo>
                  <a:pt x="1683639" y="103727"/>
                </a:lnTo>
                <a:lnTo>
                  <a:pt x="1667065" y="103727"/>
                </a:lnTo>
                <a:close/>
                <a:moveTo>
                  <a:pt x="1581412" y="1857"/>
                </a:moveTo>
                <a:lnTo>
                  <a:pt x="1645420" y="1857"/>
                </a:lnTo>
                <a:lnTo>
                  <a:pt x="1645420" y="16645"/>
                </a:lnTo>
                <a:lnTo>
                  <a:pt x="1598200" y="16645"/>
                </a:lnTo>
                <a:lnTo>
                  <a:pt x="1598200" y="103727"/>
                </a:lnTo>
                <a:lnTo>
                  <a:pt x="1581412" y="103727"/>
                </a:lnTo>
                <a:close/>
                <a:moveTo>
                  <a:pt x="1371790" y="1857"/>
                </a:moveTo>
                <a:lnTo>
                  <a:pt x="1409581" y="1857"/>
                </a:lnTo>
                <a:cubicBezTo>
                  <a:pt x="1421487" y="1857"/>
                  <a:pt x="1430381" y="4203"/>
                  <a:pt x="1436263" y="8894"/>
                </a:cubicBezTo>
                <a:cubicBezTo>
                  <a:pt x="1442144" y="13585"/>
                  <a:pt x="1445085" y="21312"/>
                  <a:pt x="1445085" y="32075"/>
                </a:cubicBezTo>
                <a:cubicBezTo>
                  <a:pt x="1445085" y="38457"/>
                  <a:pt x="1443918" y="44125"/>
                  <a:pt x="1441585" y="49078"/>
                </a:cubicBezTo>
                <a:cubicBezTo>
                  <a:pt x="1439251" y="54031"/>
                  <a:pt x="1435394" y="57912"/>
                  <a:pt x="1430012" y="60722"/>
                </a:cubicBezTo>
                <a:cubicBezTo>
                  <a:pt x="1424630" y="63532"/>
                  <a:pt x="1417368" y="64937"/>
                  <a:pt x="1408224" y="64937"/>
                </a:cubicBezTo>
                <a:lnTo>
                  <a:pt x="1388364" y="64937"/>
                </a:lnTo>
                <a:lnTo>
                  <a:pt x="1388364" y="103727"/>
                </a:lnTo>
                <a:lnTo>
                  <a:pt x="1371790" y="103727"/>
                </a:lnTo>
                <a:close/>
                <a:moveTo>
                  <a:pt x="1267087" y="1857"/>
                </a:moveTo>
                <a:lnTo>
                  <a:pt x="1349597" y="1857"/>
                </a:lnTo>
                <a:lnTo>
                  <a:pt x="1349597" y="103727"/>
                </a:lnTo>
                <a:lnTo>
                  <a:pt x="1332809" y="103727"/>
                </a:lnTo>
                <a:lnTo>
                  <a:pt x="1332809" y="16073"/>
                </a:lnTo>
                <a:lnTo>
                  <a:pt x="1283875" y="16073"/>
                </a:lnTo>
                <a:lnTo>
                  <a:pt x="1283875" y="103727"/>
                </a:lnTo>
                <a:lnTo>
                  <a:pt x="1267087" y="103727"/>
                </a:lnTo>
                <a:close/>
                <a:moveTo>
                  <a:pt x="1162240" y="1857"/>
                </a:moveTo>
                <a:lnTo>
                  <a:pt x="1227106" y="1857"/>
                </a:lnTo>
                <a:lnTo>
                  <a:pt x="1227106" y="16002"/>
                </a:lnTo>
                <a:lnTo>
                  <a:pt x="1178671" y="16002"/>
                </a:lnTo>
                <a:lnTo>
                  <a:pt x="1178671" y="45363"/>
                </a:lnTo>
                <a:lnTo>
                  <a:pt x="1224463" y="45363"/>
                </a:lnTo>
                <a:lnTo>
                  <a:pt x="1224463" y="59007"/>
                </a:lnTo>
                <a:lnTo>
                  <a:pt x="1178671" y="59007"/>
                </a:lnTo>
                <a:lnTo>
                  <a:pt x="1178671" y="89583"/>
                </a:lnTo>
                <a:lnTo>
                  <a:pt x="1227463" y="89583"/>
                </a:lnTo>
                <a:lnTo>
                  <a:pt x="1227463" y="103727"/>
                </a:lnTo>
                <a:lnTo>
                  <a:pt x="1162240" y="103727"/>
                </a:lnTo>
                <a:close/>
                <a:moveTo>
                  <a:pt x="1118116" y="1857"/>
                </a:moveTo>
                <a:lnTo>
                  <a:pt x="1135190" y="1857"/>
                </a:lnTo>
                <a:lnTo>
                  <a:pt x="1135190" y="103727"/>
                </a:lnTo>
                <a:lnTo>
                  <a:pt x="1118116" y="103727"/>
                </a:lnTo>
                <a:close/>
                <a:moveTo>
                  <a:pt x="1028890" y="1857"/>
                </a:moveTo>
                <a:lnTo>
                  <a:pt x="1045464" y="1857"/>
                </a:lnTo>
                <a:lnTo>
                  <a:pt x="1045464" y="40148"/>
                </a:lnTo>
                <a:lnTo>
                  <a:pt x="1066681" y="40148"/>
                </a:lnTo>
                <a:cubicBezTo>
                  <a:pt x="1078587" y="40148"/>
                  <a:pt x="1087481" y="42517"/>
                  <a:pt x="1093363" y="47256"/>
                </a:cubicBezTo>
                <a:cubicBezTo>
                  <a:pt x="1099245" y="51995"/>
                  <a:pt x="1102185" y="59865"/>
                  <a:pt x="1102185" y="70866"/>
                </a:cubicBezTo>
                <a:cubicBezTo>
                  <a:pt x="1102185" y="77295"/>
                  <a:pt x="1101019" y="82975"/>
                  <a:pt x="1098685" y="87904"/>
                </a:cubicBezTo>
                <a:cubicBezTo>
                  <a:pt x="1096351" y="92833"/>
                  <a:pt x="1092458" y="96703"/>
                  <a:pt x="1087005" y="99512"/>
                </a:cubicBezTo>
                <a:cubicBezTo>
                  <a:pt x="1081552" y="102322"/>
                  <a:pt x="1074158" y="103727"/>
                  <a:pt x="1064824" y="103727"/>
                </a:cubicBezTo>
                <a:lnTo>
                  <a:pt x="1028890" y="103727"/>
                </a:lnTo>
                <a:close/>
                <a:moveTo>
                  <a:pt x="924187" y="1857"/>
                </a:moveTo>
                <a:lnTo>
                  <a:pt x="940975" y="1857"/>
                </a:lnTo>
                <a:lnTo>
                  <a:pt x="940975" y="45149"/>
                </a:lnTo>
                <a:lnTo>
                  <a:pt x="990410" y="45149"/>
                </a:lnTo>
                <a:lnTo>
                  <a:pt x="990410" y="1857"/>
                </a:lnTo>
                <a:lnTo>
                  <a:pt x="1007197" y="1857"/>
                </a:lnTo>
                <a:lnTo>
                  <a:pt x="1007197" y="103727"/>
                </a:lnTo>
                <a:lnTo>
                  <a:pt x="990410" y="103727"/>
                </a:lnTo>
                <a:lnTo>
                  <a:pt x="990410" y="59365"/>
                </a:lnTo>
                <a:lnTo>
                  <a:pt x="940975" y="59365"/>
                </a:lnTo>
                <a:lnTo>
                  <a:pt x="940975" y="103727"/>
                </a:lnTo>
                <a:lnTo>
                  <a:pt x="924187" y="103727"/>
                </a:lnTo>
                <a:close/>
                <a:moveTo>
                  <a:pt x="828866" y="1857"/>
                </a:moveTo>
                <a:lnTo>
                  <a:pt x="867728" y="1857"/>
                </a:lnTo>
                <a:cubicBezTo>
                  <a:pt x="876110" y="1857"/>
                  <a:pt x="882801" y="2834"/>
                  <a:pt x="887801" y="4786"/>
                </a:cubicBezTo>
                <a:cubicBezTo>
                  <a:pt x="892802" y="6739"/>
                  <a:pt x="896422" y="9489"/>
                  <a:pt x="898660" y="13037"/>
                </a:cubicBezTo>
                <a:cubicBezTo>
                  <a:pt x="900898" y="16585"/>
                  <a:pt x="902018" y="20788"/>
                  <a:pt x="902018" y="25646"/>
                </a:cubicBezTo>
                <a:cubicBezTo>
                  <a:pt x="902018" y="32171"/>
                  <a:pt x="900279" y="37433"/>
                  <a:pt x="896803" y="41434"/>
                </a:cubicBezTo>
                <a:cubicBezTo>
                  <a:pt x="893326" y="45434"/>
                  <a:pt x="888992" y="48173"/>
                  <a:pt x="883801" y="49649"/>
                </a:cubicBezTo>
                <a:lnTo>
                  <a:pt x="883801" y="51149"/>
                </a:lnTo>
                <a:cubicBezTo>
                  <a:pt x="887516" y="51911"/>
                  <a:pt x="890945" y="53209"/>
                  <a:pt x="894088" y="55043"/>
                </a:cubicBezTo>
                <a:cubicBezTo>
                  <a:pt x="897231" y="56876"/>
                  <a:pt x="899755" y="59460"/>
                  <a:pt x="901660" y="62794"/>
                </a:cubicBezTo>
                <a:cubicBezTo>
                  <a:pt x="903565" y="66127"/>
                  <a:pt x="904518" y="70366"/>
                  <a:pt x="904518" y="75509"/>
                </a:cubicBezTo>
                <a:cubicBezTo>
                  <a:pt x="904518" y="80986"/>
                  <a:pt x="903268" y="85844"/>
                  <a:pt x="900767" y="90083"/>
                </a:cubicBezTo>
                <a:cubicBezTo>
                  <a:pt x="898267" y="94321"/>
                  <a:pt x="893945" y="97655"/>
                  <a:pt x="887801" y="100084"/>
                </a:cubicBezTo>
                <a:cubicBezTo>
                  <a:pt x="881658" y="102513"/>
                  <a:pt x="873085" y="103727"/>
                  <a:pt x="862084" y="103727"/>
                </a:cubicBezTo>
                <a:lnTo>
                  <a:pt x="828866" y="103727"/>
                </a:lnTo>
                <a:close/>
                <a:moveTo>
                  <a:pt x="724162" y="1857"/>
                </a:moveTo>
                <a:lnTo>
                  <a:pt x="740521" y="1857"/>
                </a:lnTo>
                <a:lnTo>
                  <a:pt x="740521" y="75438"/>
                </a:lnTo>
                <a:lnTo>
                  <a:pt x="741807" y="75438"/>
                </a:lnTo>
                <a:lnTo>
                  <a:pt x="761952" y="46720"/>
                </a:lnTo>
                <a:cubicBezTo>
                  <a:pt x="766905" y="39576"/>
                  <a:pt x="771966" y="32302"/>
                  <a:pt x="777133" y="24896"/>
                </a:cubicBezTo>
                <a:cubicBezTo>
                  <a:pt x="782300" y="17490"/>
                  <a:pt x="787670" y="9811"/>
                  <a:pt x="793242" y="1857"/>
                </a:cubicBezTo>
                <a:lnTo>
                  <a:pt x="807530" y="1857"/>
                </a:lnTo>
                <a:lnTo>
                  <a:pt x="807530" y="103727"/>
                </a:lnTo>
                <a:lnTo>
                  <a:pt x="791170" y="103727"/>
                </a:lnTo>
                <a:lnTo>
                  <a:pt x="791170" y="30075"/>
                </a:lnTo>
                <a:lnTo>
                  <a:pt x="789956" y="30075"/>
                </a:lnTo>
                <a:lnTo>
                  <a:pt x="769739" y="58793"/>
                </a:lnTo>
                <a:cubicBezTo>
                  <a:pt x="763643" y="67556"/>
                  <a:pt x="758047" y="75557"/>
                  <a:pt x="752951" y="82796"/>
                </a:cubicBezTo>
                <a:cubicBezTo>
                  <a:pt x="747855" y="90083"/>
                  <a:pt x="742974" y="97060"/>
                  <a:pt x="738307" y="103727"/>
                </a:cubicBezTo>
                <a:lnTo>
                  <a:pt x="724162" y="103727"/>
                </a:lnTo>
                <a:close/>
                <a:moveTo>
                  <a:pt x="620982" y="1857"/>
                </a:moveTo>
                <a:lnTo>
                  <a:pt x="704493" y="1857"/>
                </a:lnTo>
                <a:lnTo>
                  <a:pt x="704493" y="16645"/>
                </a:lnTo>
                <a:lnTo>
                  <a:pt x="671132" y="16645"/>
                </a:lnTo>
                <a:lnTo>
                  <a:pt x="671132" y="103727"/>
                </a:lnTo>
                <a:lnTo>
                  <a:pt x="654415" y="103727"/>
                </a:lnTo>
                <a:lnTo>
                  <a:pt x="654415" y="16645"/>
                </a:lnTo>
                <a:lnTo>
                  <a:pt x="620982" y="16645"/>
                </a:lnTo>
                <a:close/>
                <a:moveTo>
                  <a:pt x="533662" y="1857"/>
                </a:moveTo>
                <a:lnTo>
                  <a:pt x="550378" y="1857"/>
                </a:lnTo>
                <a:lnTo>
                  <a:pt x="550378" y="44220"/>
                </a:lnTo>
                <a:lnTo>
                  <a:pt x="555450" y="44220"/>
                </a:lnTo>
                <a:lnTo>
                  <a:pt x="570524" y="27361"/>
                </a:lnTo>
                <a:cubicBezTo>
                  <a:pt x="574048" y="23408"/>
                  <a:pt x="577548" y="19455"/>
                  <a:pt x="581025" y="15502"/>
                </a:cubicBezTo>
                <a:cubicBezTo>
                  <a:pt x="584502" y="11597"/>
                  <a:pt x="588550" y="7048"/>
                  <a:pt x="593169" y="1857"/>
                </a:cubicBezTo>
                <a:lnTo>
                  <a:pt x="613029" y="1857"/>
                </a:lnTo>
                <a:cubicBezTo>
                  <a:pt x="608076" y="7239"/>
                  <a:pt x="603242" y="12525"/>
                  <a:pt x="598527" y="17717"/>
                </a:cubicBezTo>
                <a:cubicBezTo>
                  <a:pt x="593812" y="22908"/>
                  <a:pt x="589121" y="28099"/>
                  <a:pt x="584454" y="33290"/>
                </a:cubicBezTo>
                <a:lnTo>
                  <a:pt x="569666" y="49578"/>
                </a:lnTo>
                <a:lnTo>
                  <a:pt x="586168" y="69294"/>
                </a:lnTo>
                <a:cubicBezTo>
                  <a:pt x="589216" y="72914"/>
                  <a:pt x="592503" y="76819"/>
                  <a:pt x="596027" y="81010"/>
                </a:cubicBezTo>
                <a:cubicBezTo>
                  <a:pt x="599551" y="85201"/>
                  <a:pt x="603004" y="89273"/>
                  <a:pt x="606385" y="93226"/>
                </a:cubicBezTo>
                <a:cubicBezTo>
                  <a:pt x="609719" y="97226"/>
                  <a:pt x="612648" y="100727"/>
                  <a:pt x="615172" y="103727"/>
                </a:cubicBezTo>
                <a:lnTo>
                  <a:pt x="594527" y="103727"/>
                </a:lnTo>
                <a:cubicBezTo>
                  <a:pt x="590479" y="98965"/>
                  <a:pt x="586692" y="94488"/>
                  <a:pt x="583168" y="90297"/>
                </a:cubicBezTo>
                <a:cubicBezTo>
                  <a:pt x="579644" y="86106"/>
                  <a:pt x="576191" y="82010"/>
                  <a:pt x="572810" y="78010"/>
                </a:cubicBezTo>
                <a:lnTo>
                  <a:pt x="555593" y="57650"/>
                </a:lnTo>
                <a:lnTo>
                  <a:pt x="550378" y="57650"/>
                </a:lnTo>
                <a:lnTo>
                  <a:pt x="550378" y="103727"/>
                </a:lnTo>
                <a:lnTo>
                  <a:pt x="533662" y="103727"/>
                </a:lnTo>
                <a:close/>
                <a:moveTo>
                  <a:pt x="447866" y="1857"/>
                </a:moveTo>
                <a:lnTo>
                  <a:pt x="512731" y="1857"/>
                </a:lnTo>
                <a:lnTo>
                  <a:pt x="512731" y="16002"/>
                </a:lnTo>
                <a:lnTo>
                  <a:pt x="464296" y="16002"/>
                </a:lnTo>
                <a:lnTo>
                  <a:pt x="464296" y="45363"/>
                </a:lnTo>
                <a:lnTo>
                  <a:pt x="510088" y="45363"/>
                </a:lnTo>
                <a:lnTo>
                  <a:pt x="510088" y="59007"/>
                </a:lnTo>
                <a:lnTo>
                  <a:pt x="464296" y="59007"/>
                </a:lnTo>
                <a:lnTo>
                  <a:pt x="464296" y="89583"/>
                </a:lnTo>
                <a:lnTo>
                  <a:pt x="513088" y="89583"/>
                </a:lnTo>
                <a:lnTo>
                  <a:pt x="513088" y="103727"/>
                </a:lnTo>
                <a:lnTo>
                  <a:pt x="447866" y="103727"/>
                </a:lnTo>
                <a:close/>
                <a:moveTo>
                  <a:pt x="1513332" y="0"/>
                </a:moveTo>
                <a:cubicBezTo>
                  <a:pt x="1524667" y="0"/>
                  <a:pt x="1534168" y="2371"/>
                  <a:pt x="1541835" y="7113"/>
                </a:cubicBezTo>
                <a:cubicBezTo>
                  <a:pt x="1549503" y="11855"/>
                  <a:pt x="1555290" y="18217"/>
                  <a:pt x="1559195" y="26200"/>
                </a:cubicBezTo>
                <a:cubicBezTo>
                  <a:pt x="1563100" y="34182"/>
                  <a:pt x="1565053" y="43058"/>
                  <a:pt x="1565053" y="52828"/>
                </a:cubicBezTo>
                <a:cubicBezTo>
                  <a:pt x="1565053" y="62884"/>
                  <a:pt x="1563052" y="71891"/>
                  <a:pt x="1559052" y="79850"/>
                </a:cubicBezTo>
                <a:cubicBezTo>
                  <a:pt x="1555052" y="87809"/>
                  <a:pt x="1549229" y="94088"/>
                  <a:pt x="1541585" y="98686"/>
                </a:cubicBezTo>
                <a:cubicBezTo>
                  <a:pt x="1533942" y="103285"/>
                  <a:pt x="1524690" y="105585"/>
                  <a:pt x="1513832" y="105585"/>
                </a:cubicBezTo>
                <a:cubicBezTo>
                  <a:pt x="1504974" y="105585"/>
                  <a:pt x="1497270" y="104179"/>
                  <a:pt x="1490722" y="101367"/>
                </a:cubicBezTo>
                <a:cubicBezTo>
                  <a:pt x="1484174" y="98555"/>
                  <a:pt x="1478732" y="94707"/>
                  <a:pt x="1474398" y="89822"/>
                </a:cubicBezTo>
                <a:cubicBezTo>
                  <a:pt x="1470065" y="84937"/>
                  <a:pt x="1466838" y="79325"/>
                  <a:pt x="1464719" y="72987"/>
                </a:cubicBezTo>
                <a:cubicBezTo>
                  <a:pt x="1462599" y="66648"/>
                  <a:pt x="1461540" y="59929"/>
                  <a:pt x="1461540" y="52828"/>
                </a:cubicBezTo>
                <a:cubicBezTo>
                  <a:pt x="1461540" y="42963"/>
                  <a:pt x="1463528" y="34039"/>
                  <a:pt x="1467505" y="26057"/>
                </a:cubicBezTo>
                <a:cubicBezTo>
                  <a:pt x="1471482" y="18074"/>
                  <a:pt x="1477316" y="11736"/>
                  <a:pt x="1485007" y="7042"/>
                </a:cubicBezTo>
                <a:cubicBezTo>
                  <a:pt x="1492698" y="2347"/>
                  <a:pt x="1502140" y="0"/>
                  <a:pt x="1513332" y="0"/>
                </a:cubicBezTo>
                <a:close/>
                <a:moveTo>
                  <a:pt x="365689" y="0"/>
                </a:moveTo>
                <a:lnTo>
                  <a:pt x="382476" y="0"/>
                </a:lnTo>
                <a:lnTo>
                  <a:pt x="382476" y="11388"/>
                </a:lnTo>
                <a:cubicBezTo>
                  <a:pt x="393954" y="11388"/>
                  <a:pt x="403229" y="13145"/>
                  <a:pt x="410301" y="16660"/>
                </a:cubicBezTo>
                <a:cubicBezTo>
                  <a:pt x="417374" y="20175"/>
                  <a:pt x="422541" y="25049"/>
                  <a:pt x="425803" y="31282"/>
                </a:cubicBezTo>
                <a:cubicBezTo>
                  <a:pt x="429066" y="37515"/>
                  <a:pt x="430697" y="44732"/>
                  <a:pt x="430697" y="52933"/>
                </a:cubicBezTo>
                <a:cubicBezTo>
                  <a:pt x="430697" y="60759"/>
                  <a:pt x="429125" y="67753"/>
                  <a:pt x="425982" y="73916"/>
                </a:cubicBezTo>
                <a:cubicBezTo>
                  <a:pt x="422839" y="80079"/>
                  <a:pt x="417731" y="84964"/>
                  <a:pt x="410658" y="88573"/>
                </a:cubicBezTo>
                <a:cubicBezTo>
                  <a:pt x="403586" y="92182"/>
                  <a:pt x="394192" y="94056"/>
                  <a:pt x="382476" y="94197"/>
                </a:cubicBezTo>
                <a:lnTo>
                  <a:pt x="382476" y="105585"/>
                </a:lnTo>
                <a:lnTo>
                  <a:pt x="365689" y="105585"/>
                </a:lnTo>
                <a:lnTo>
                  <a:pt x="365689" y="94197"/>
                </a:lnTo>
                <a:cubicBezTo>
                  <a:pt x="353925" y="94056"/>
                  <a:pt x="344519" y="92182"/>
                  <a:pt x="337471" y="88573"/>
                </a:cubicBezTo>
                <a:cubicBezTo>
                  <a:pt x="330422" y="84964"/>
                  <a:pt x="325326" y="80079"/>
                  <a:pt x="322183" y="73916"/>
                </a:cubicBezTo>
                <a:cubicBezTo>
                  <a:pt x="319040" y="67753"/>
                  <a:pt x="317468" y="60759"/>
                  <a:pt x="317468" y="52933"/>
                </a:cubicBezTo>
                <a:cubicBezTo>
                  <a:pt x="317468" y="44732"/>
                  <a:pt x="319099" y="37503"/>
                  <a:pt x="322362" y="31247"/>
                </a:cubicBezTo>
                <a:cubicBezTo>
                  <a:pt x="325624" y="24990"/>
                  <a:pt x="330791" y="20116"/>
                  <a:pt x="337864" y="16625"/>
                </a:cubicBezTo>
                <a:cubicBezTo>
                  <a:pt x="344936" y="13133"/>
                  <a:pt x="354211" y="11388"/>
                  <a:pt x="365689" y="11388"/>
                </a:cubicBezTo>
                <a:close/>
                <a:moveTo>
                  <a:pt x="241864" y="0"/>
                </a:moveTo>
                <a:lnTo>
                  <a:pt x="258651" y="0"/>
                </a:lnTo>
                <a:lnTo>
                  <a:pt x="258651" y="11388"/>
                </a:lnTo>
                <a:cubicBezTo>
                  <a:pt x="270129" y="11388"/>
                  <a:pt x="279404" y="13145"/>
                  <a:pt x="286476" y="16660"/>
                </a:cubicBezTo>
                <a:cubicBezTo>
                  <a:pt x="293549" y="20175"/>
                  <a:pt x="298716" y="25049"/>
                  <a:pt x="301978" y="31282"/>
                </a:cubicBezTo>
                <a:cubicBezTo>
                  <a:pt x="305241" y="37515"/>
                  <a:pt x="306872" y="44732"/>
                  <a:pt x="306872" y="52933"/>
                </a:cubicBezTo>
                <a:cubicBezTo>
                  <a:pt x="306872" y="60759"/>
                  <a:pt x="305300" y="67753"/>
                  <a:pt x="302157" y="73916"/>
                </a:cubicBezTo>
                <a:cubicBezTo>
                  <a:pt x="299014" y="80079"/>
                  <a:pt x="293906" y="84964"/>
                  <a:pt x="286834" y="88573"/>
                </a:cubicBezTo>
                <a:cubicBezTo>
                  <a:pt x="279761" y="92182"/>
                  <a:pt x="270367" y="94056"/>
                  <a:pt x="258651" y="94197"/>
                </a:cubicBezTo>
                <a:lnTo>
                  <a:pt x="258651" y="105585"/>
                </a:lnTo>
                <a:lnTo>
                  <a:pt x="241864" y="105585"/>
                </a:lnTo>
                <a:lnTo>
                  <a:pt x="241864" y="94197"/>
                </a:lnTo>
                <a:cubicBezTo>
                  <a:pt x="230100" y="94056"/>
                  <a:pt x="220694" y="92182"/>
                  <a:pt x="213646" y="88573"/>
                </a:cubicBezTo>
                <a:cubicBezTo>
                  <a:pt x="206597" y="84964"/>
                  <a:pt x="201501" y="80079"/>
                  <a:pt x="198358" y="73916"/>
                </a:cubicBezTo>
                <a:cubicBezTo>
                  <a:pt x="195215" y="67753"/>
                  <a:pt x="193643" y="60759"/>
                  <a:pt x="193643" y="52933"/>
                </a:cubicBezTo>
                <a:cubicBezTo>
                  <a:pt x="193643" y="44732"/>
                  <a:pt x="195274" y="37503"/>
                  <a:pt x="198537" y="31247"/>
                </a:cubicBezTo>
                <a:cubicBezTo>
                  <a:pt x="201799" y="24990"/>
                  <a:pt x="206966" y="20116"/>
                  <a:pt x="214039" y="16625"/>
                </a:cubicBezTo>
                <a:cubicBezTo>
                  <a:pt x="221111" y="13133"/>
                  <a:pt x="230386" y="11388"/>
                  <a:pt x="241864" y="11388"/>
                </a:cubicBezTo>
                <a:close/>
                <a:moveTo>
                  <a:pt x="134184" y="0"/>
                </a:moveTo>
                <a:cubicBezTo>
                  <a:pt x="144613" y="0"/>
                  <a:pt x="153591" y="2265"/>
                  <a:pt x="161115" y="6795"/>
                </a:cubicBezTo>
                <a:cubicBezTo>
                  <a:pt x="168640" y="11326"/>
                  <a:pt x="174439" y="17573"/>
                  <a:pt x="178510" y="25537"/>
                </a:cubicBezTo>
                <a:cubicBezTo>
                  <a:pt x="182582" y="33501"/>
                  <a:pt x="184618" y="42610"/>
                  <a:pt x="184618" y="52864"/>
                </a:cubicBezTo>
                <a:cubicBezTo>
                  <a:pt x="184618" y="63165"/>
                  <a:pt x="182594" y="72274"/>
                  <a:pt x="178546" y="80190"/>
                </a:cubicBezTo>
                <a:cubicBezTo>
                  <a:pt x="174498" y="88107"/>
                  <a:pt x="168545" y="94318"/>
                  <a:pt x="160687" y="98825"/>
                </a:cubicBezTo>
                <a:cubicBezTo>
                  <a:pt x="152829" y="103331"/>
                  <a:pt x="143232" y="105585"/>
                  <a:pt x="131897" y="105585"/>
                </a:cubicBezTo>
                <a:cubicBezTo>
                  <a:pt x="126087" y="105585"/>
                  <a:pt x="120408" y="105013"/>
                  <a:pt x="114860" y="103870"/>
                </a:cubicBezTo>
                <a:cubicBezTo>
                  <a:pt x="109311" y="102727"/>
                  <a:pt x="104513" y="100917"/>
                  <a:pt x="100465" y="98441"/>
                </a:cubicBezTo>
                <a:lnTo>
                  <a:pt x="101537" y="82867"/>
                </a:lnTo>
                <a:cubicBezTo>
                  <a:pt x="105966" y="86058"/>
                  <a:pt x="110585" y="88285"/>
                  <a:pt x="115395" y="89547"/>
                </a:cubicBezTo>
                <a:cubicBezTo>
                  <a:pt x="120206" y="90809"/>
                  <a:pt x="125087" y="91440"/>
                  <a:pt x="130040" y="91440"/>
                </a:cubicBezTo>
                <a:cubicBezTo>
                  <a:pt x="138327" y="91440"/>
                  <a:pt x="145149" y="90068"/>
                  <a:pt x="150507" y="87323"/>
                </a:cubicBezTo>
                <a:cubicBezTo>
                  <a:pt x="155865" y="84579"/>
                  <a:pt x="159937" y="80784"/>
                  <a:pt x="162723" y="75940"/>
                </a:cubicBezTo>
                <a:cubicBezTo>
                  <a:pt x="165509" y="71095"/>
                  <a:pt x="167140" y="65570"/>
                  <a:pt x="167616" y="59365"/>
                </a:cubicBezTo>
                <a:lnTo>
                  <a:pt x="118753" y="59365"/>
                </a:lnTo>
                <a:lnTo>
                  <a:pt x="118753" y="45649"/>
                </a:lnTo>
                <a:lnTo>
                  <a:pt x="167545" y="45649"/>
                </a:lnTo>
                <a:cubicBezTo>
                  <a:pt x="166640" y="35719"/>
                  <a:pt x="162997" y="28058"/>
                  <a:pt x="156615" y="22664"/>
                </a:cubicBezTo>
                <a:cubicBezTo>
                  <a:pt x="150233" y="17270"/>
                  <a:pt x="142280" y="14573"/>
                  <a:pt x="132755" y="14573"/>
                </a:cubicBezTo>
                <a:cubicBezTo>
                  <a:pt x="127849" y="14573"/>
                  <a:pt x="122753" y="15300"/>
                  <a:pt x="117467" y="16752"/>
                </a:cubicBezTo>
                <a:cubicBezTo>
                  <a:pt x="112181" y="18205"/>
                  <a:pt x="106775" y="20550"/>
                  <a:pt x="101251" y="23789"/>
                </a:cubicBezTo>
                <a:lnTo>
                  <a:pt x="99822" y="8072"/>
                </a:lnTo>
                <a:cubicBezTo>
                  <a:pt x="103537" y="6072"/>
                  <a:pt x="108466" y="4227"/>
                  <a:pt x="114610" y="2536"/>
                </a:cubicBezTo>
                <a:cubicBezTo>
                  <a:pt x="120753" y="845"/>
                  <a:pt x="127278" y="0"/>
                  <a:pt x="13418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00AF1F09-FDA7-43DB-92C3-9622F8B3149F}"/>
              </a:ext>
            </a:extLst>
          </p:cNvPr>
          <p:cNvSpPr/>
          <p:nvPr userDrawn="1"/>
        </p:nvSpPr>
        <p:spPr>
          <a:xfrm>
            <a:off x="300038" y="6372245"/>
            <a:ext cx="117824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F7911D"/>
                </a:solidFill>
                <a:latin typeface="Heraclito Medium" pitchFamily="2" charset="0"/>
              </a:rPr>
              <a:t>2022</a:t>
            </a:r>
            <a:endParaRPr lang="ru-RU" sz="1100" dirty="0">
              <a:solidFill>
                <a:srgbClr val="F7911D"/>
              </a:solidFill>
              <a:latin typeface="Heraclito Medium" pitchFamily="2" charset="0"/>
            </a:endParaRPr>
          </a:p>
        </p:txBody>
      </p:sp>
      <p:sp>
        <p:nvSpPr>
          <p:cNvPr id="20" name="Заголовок 1">
            <a:extLst>
              <a:ext uri="{FF2B5EF4-FFF2-40B4-BE49-F238E27FC236}">
                <a16:creationId xmlns="" xmlns:a16="http://schemas.microsoft.com/office/drawing/2014/main" id="{B0B44E80-40E9-4A42-BE36-224C3A7295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54075" y="2558702"/>
            <a:ext cx="557174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 ПРЕЗЕНТАЦИИ</a:t>
            </a:r>
          </a:p>
        </p:txBody>
      </p:sp>
      <p:sp>
        <p:nvSpPr>
          <p:cNvPr id="27" name="Текст 26">
            <a:extLst>
              <a:ext uri="{FF2B5EF4-FFF2-40B4-BE49-F238E27FC236}">
                <a16:creationId xmlns="" xmlns:a16="http://schemas.microsoft.com/office/drawing/2014/main" id="{AF7DEAAF-2BDE-470E-B9D4-0A163DA8D5E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59931" y="4582587"/>
            <a:ext cx="5562600" cy="403225"/>
          </a:xfrm>
        </p:spPr>
        <p:txBody>
          <a:bodyPr anchor="ctr"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Здесь краткое описание контекста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4069128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один скругленный угол 3">
            <a:extLst>
              <a:ext uri="{FF2B5EF4-FFF2-40B4-BE49-F238E27FC236}">
                <a16:creationId xmlns="" xmlns:a16="http://schemas.microsoft.com/office/drawing/2014/main" id="{A04709AF-AD88-4A45-B264-D8E7D92CDD7C}"/>
              </a:ext>
            </a:extLst>
          </p:cNvPr>
          <p:cNvSpPr/>
          <p:nvPr userDrawn="1"/>
        </p:nvSpPr>
        <p:spPr>
          <a:xfrm flipV="1">
            <a:off x="6288910" y="0"/>
            <a:ext cx="5903089" cy="3252486"/>
          </a:xfrm>
          <a:prstGeom prst="round1Rect">
            <a:avLst>
              <a:gd name="adj" fmla="val 0"/>
            </a:avLst>
          </a:prstGeom>
          <a:gradFill>
            <a:gsLst>
              <a:gs pos="0">
                <a:srgbClr val="F99A35"/>
              </a:gs>
              <a:gs pos="100000">
                <a:srgbClr val="EE732F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: один скругленный угол 4">
            <a:extLst>
              <a:ext uri="{FF2B5EF4-FFF2-40B4-BE49-F238E27FC236}">
                <a16:creationId xmlns="" xmlns:a16="http://schemas.microsoft.com/office/drawing/2014/main" id="{4D811E08-0706-4A30-B9AC-B1F59EDCA85A}"/>
              </a:ext>
            </a:extLst>
          </p:cNvPr>
          <p:cNvSpPr/>
          <p:nvPr userDrawn="1"/>
        </p:nvSpPr>
        <p:spPr>
          <a:xfrm rot="10800000" flipV="1">
            <a:off x="0" y="4780344"/>
            <a:ext cx="4367514" cy="2077656"/>
          </a:xfrm>
          <a:prstGeom prst="round1Rect">
            <a:avLst>
              <a:gd name="adj" fmla="val 0"/>
            </a:avLst>
          </a:prstGeom>
          <a:gradFill>
            <a:gsLst>
              <a:gs pos="0">
                <a:srgbClr val="F99A35"/>
              </a:gs>
              <a:gs pos="100000">
                <a:srgbClr val="EE732F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: скругленные противолежащие углы 5">
            <a:extLst>
              <a:ext uri="{FF2B5EF4-FFF2-40B4-BE49-F238E27FC236}">
                <a16:creationId xmlns="" xmlns:a16="http://schemas.microsoft.com/office/drawing/2014/main" id="{D4762986-08E9-4FB6-A86C-AF23A774A8F0}"/>
              </a:ext>
            </a:extLst>
          </p:cNvPr>
          <p:cNvSpPr/>
          <p:nvPr userDrawn="1"/>
        </p:nvSpPr>
        <p:spPr>
          <a:xfrm>
            <a:off x="1199909" y="1412691"/>
            <a:ext cx="9792182" cy="4044364"/>
          </a:xfrm>
          <a:prstGeom prst="round2DiagRect">
            <a:avLst>
              <a:gd name="adj1" fmla="val 26605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228600" sx="101000" sy="101000" algn="ctr" rotWithShape="0">
              <a:srgbClr val="58595A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олилиния: фигура 7">
            <a:extLst>
              <a:ext uri="{FF2B5EF4-FFF2-40B4-BE49-F238E27FC236}">
                <a16:creationId xmlns="" xmlns:a16="http://schemas.microsoft.com/office/drawing/2014/main" id="{A95F0105-CF60-4438-A4EA-7EC5933F666C}"/>
              </a:ext>
            </a:extLst>
          </p:cNvPr>
          <p:cNvSpPr/>
          <p:nvPr userDrawn="1"/>
        </p:nvSpPr>
        <p:spPr>
          <a:xfrm rot="5400000" flipH="1">
            <a:off x="8451960" y="1646730"/>
            <a:ext cx="2774170" cy="2306091"/>
          </a:xfrm>
          <a:custGeom>
            <a:avLst/>
            <a:gdLst>
              <a:gd name="connsiteX0" fmla="*/ 0 w 4053606"/>
              <a:gd name="connsiteY0" fmla="*/ 0 h 4692467"/>
              <a:gd name="connsiteX1" fmla="*/ 4053606 w 4053606"/>
              <a:gd name="connsiteY1" fmla="*/ 0 h 4692467"/>
              <a:gd name="connsiteX2" fmla="*/ 4053606 w 4053606"/>
              <a:gd name="connsiteY2" fmla="*/ 4692467 h 4692467"/>
              <a:gd name="connsiteX3" fmla="*/ 3881850 w 4053606"/>
              <a:gd name="connsiteY3" fmla="*/ 4368721 h 4692467"/>
              <a:gd name="connsiteX4" fmla="*/ 219127 w 4053606"/>
              <a:gd name="connsiteY4" fmla="*/ 155824 h 469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53606" h="4692467">
                <a:moveTo>
                  <a:pt x="0" y="0"/>
                </a:moveTo>
                <a:lnTo>
                  <a:pt x="4053606" y="0"/>
                </a:lnTo>
                <a:lnTo>
                  <a:pt x="4053606" y="4692467"/>
                </a:lnTo>
                <a:lnTo>
                  <a:pt x="3881850" y="4368721"/>
                </a:lnTo>
                <a:cubicBezTo>
                  <a:pt x="2973998" y="2715474"/>
                  <a:pt x="1720695" y="1278780"/>
                  <a:pt x="219127" y="155824"/>
                </a:cubicBezTo>
                <a:close/>
              </a:path>
            </a:pathLst>
          </a:custGeom>
          <a:solidFill>
            <a:srgbClr val="ECECED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29" name="Прямоугольник: скругленные противолежащие углы 28">
            <a:extLst>
              <a:ext uri="{FF2B5EF4-FFF2-40B4-BE49-F238E27FC236}">
                <a16:creationId xmlns="" xmlns:a16="http://schemas.microsoft.com/office/drawing/2014/main" id="{B12B46B4-D5C2-4B99-9F85-94200EF4573D}"/>
              </a:ext>
            </a:extLst>
          </p:cNvPr>
          <p:cNvSpPr/>
          <p:nvPr userDrawn="1"/>
        </p:nvSpPr>
        <p:spPr>
          <a:xfrm>
            <a:off x="1936193" y="2458637"/>
            <a:ext cx="1724759" cy="338554"/>
          </a:xfrm>
          <a:prstGeom prst="round2DiagRect">
            <a:avLst>
              <a:gd name="adj1" fmla="val 50000"/>
              <a:gd name="adj2" fmla="val 0"/>
            </a:avLst>
          </a:prstGeom>
          <a:gradFill>
            <a:gsLst>
              <a:gs pos="0">
                <a:srgbClr val="F99A35">
                  <a:alpha val="79000"/>
                </a:srgbClr>
              </a:gs>
              <a:gs pos="100000">
                <a:srgbClr val="EE732F">
                  <a:alpha val="96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30" name="Заголовок 1">
            <a:extLst>
              <a:ext uri="{FF2B5EF4-FFF2-40B4-BE49-F238E27FC236}">
                <a16:creationId xmlns="" xmlns:a16="http://schemas.microsoft.com/office/drawing/2014/main" id="{609015B6-F93D-49AF-B0F6-7582FB9012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2201" y="2836889"/>
            <a:ext cx="7499516" cy="15150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spcAft>
                <a:spcPts val="600"/>
              </a:spcAft>
            </a:pPr>
            <a:r>
              <a:rPr lang="ru-RU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Heraclito ExtraBold" pitchFamily="2" charset="0"/>
              </a:rPr>
              <a:t>Длинный ключевой тезис </a:t>
            </a:r>
            <a:br>
              <a:rPr lang="ru-RU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Heraclito ExtraBold" pitchFamily="2" charset="0"/>
              </a:rPr>
            </a:br>
            <a:r>
              <a:rPr lang="ru-RU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Heraclito ExtraBold" pitchFamily="2" charset="0"/>
              </a:rPr>
              <a:t>по центру слайда</a:t>
            </a:r>
          </a:p>
        </p:txBody>
      </p:sp>
      <p:sp>
        <p:nvSpPr>
          <p:cNvPr id="31" name="Текст 3">
            <a:extLst>
              <a:ext uri="{FF2B5EF4-FFF2-40B4-BE49-F238E27FC236}">
                <a16:creationId xmlns="" xmlns:a16="http://schemas.microsoft.com/office/drawing/2014/main" id="{19EEC076-FD38-48FC-ADD4-3C6210691F5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67984" y="2466655"/>
            <a:ext cx="1441831" cy="338554"/>
          </a:xfrm>
        </p:spPr>
        <p:txBody>
          <a:bodyPr anchor="ctr">
            <a:normAutofit/>
          </a:bodyPr>
          <a:lstStyle>
            <a:lvl1pPr marL="0" indent="0">
              <a:buNone/>
              <a:defRPr sz="1100">
                <a:solidFill>
                  <a:schemeClr val="bg1"/>
                </a:solidFill>
                <a:latin typeface="Heraclito Medium" pitchFamily="2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B634590A-7F8D-412C-8816-4E7E3170B4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D9C80-C32E-4ED3-9196-5A0424C3E92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011233BF-3D95-4C04-BF5A-D4903B2BF8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3170" y="323326"/>
            <a:ext cx="1392600" cy="795771"/>
          </a:xfrm>
          <a:prstGeom prst="rect">
            <a:avLst/>
          </a:prstGeom>
        </p:spPr>
      </p:pic>
      <p:grpSp>
        <p:nvGrpSpPr>
          <p:cNvPr id="9" name="Группа 8">
            <a:extLst>
              <a:ext uri="{FF2B5EF4-FFF2-40B4-BE49-F238E27FC236}">
                <a16:creationId xmlns="" xmlns:a16="http://schemas.microsoft.com/office/drawing/2014/main" id="{EB55B71D-EFC4-4CDC-9A07-950E154AE54C}"/>
              </a:ext>
            </a:extLst>
          </p:cNvPr>
          <p:cNvGrpSpPr/>
          <p:nvPr userDrawn="1"/>
        </p:nvGrpSpPr>
        <p:grpSpPr>
          <a:xfrm>
            <a:off x="3413187" y="5674288"/>
            <a:ext cx="624840" cy="93726"/>
            <a:chOff x="5044440" y="-1813560"/>
            <a:chExt cx="914400" cy="137160"/>
          </a:xfrm>
          <a:solidFill>
            <a:schemeClr val="bg1"/>
          </a:solidFill>
        </p:grpSpPr>
        <p:sp>
          <p:nvSpPr>
            <p:cNvPr id="10" name="Овал 9">
              <a:extLst>
                <a:ext uri="{FF2B5EF4-FFF2-40B4-BE49-F238E27FC236}">
                  <a16:creationId xmlns="" xmlns:a16="http://schemas.microsoft.com/office/drawing/2014/main" id="{6071246C-D1F5-427D-BB1C-F23F48A7E170}"/>
                </a:ext>
              </a:extLst>
            </p:cNvPr>
            <p:cNvSpPr/>
            <p:nvPr/>
          </p:nvSpPr>
          <p:spPr>
            <a:xfrm>
              <a:off x="5044440" y="-1813560"/>
              <a:ext cx="137160" cy="1371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Овал 10">
              <a:extLst>
                <a:ext uri="{FF2B5EF4-FFF2-40B4-BE49-F238E27FC236}">
                  <a16:creationId xmlns="" xmlns:a16="http://schemas.microsoft.com/office/drawing/2014/main" id="{F1F4358E-B865-49FE-AA9D-CF853C526E07}"/>
                </a:ext>
              </a:extLst>
            </p:cNvPr>
            <p:cNvSpPr/>
            <p:nvPr/>
          </p:nvSpPr>
          <p:spPr>
            <a:xfrm>
              <a:off x="5303520" y="-1813560"/>
              <a:ext cx="137160" cy="1371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Овал 11">
              <a:extLst>
                <a:ext uri="{FF2B5EF4-FFF2-40B4-BE49-F238E27FC236}">
                  <a16:creationId xmlns="" xmlns:a16="http://schemas.microsoft.com/office/drawing/2014/main" id="{FFEEF126-2289-46A1-9B3B-818A3D2A21EE}"/>
                </a:ext>
              </a:extLst>
            </p:cNvPr>
            <p:cNvSpPr/>
            <p:nvPr/>
          </p:nvSpPr>
          <p:spPr>
            <a:xfrm>
              <a:off x="5562600" y="-1813560"/>
              <a:ext cx="137160" cy="1371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Овал 12">
              <a:extLst>
                <a:ext uri="{FF2B5EF4-FFF2-40B4-BE49-F238E27FC236}">
                  <a16:creationId xmlns="" xmlns:a16="http://schemas.microsoft.com/office/drawing/2014/main" id="{A96D757D-6102-40D0-920A-DE12C1D2168F}"/>
                </a:ext>
              </a:extLst>
            </p:cNvPr>
            <p:cNvSpPr/>
            <p:nvPr/>
          </p:nvSpPr>
          <p:spPr>
            <a:xfrm>
              <a:off x="5821680" y="-1813560"/>
              <a:ext cx="137160" cy="1371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4" name="Группа 13">
            <a:extLst>
              <a:ext uri="{FF2B5EF4-FFF2-40B4-BE49-F238E27FC236}">
                <a16:creationId xmlns="" xmlns:a16="http://schemas.microsoft.com/office/drawing/2014/main" id="{A87D7C7C-4DF3-4EE2-A1C9-2ACB705646BE}"/>
              </a:ext>
            </a:extLst>
          </p:cNvPr>
          <p:cNvGrpSpPr/>
          <p:nvPr userDrawn="1"/>
        </p:nvGrpSpPr>
        <p:grpSpPr>
          <a:xfrm>
            <a:off x="6561501" y="1099432"/>
            <a:ext cx="624840" cy="93726"/>
            <a:chOff x="5044440" y="-1813560"/>
            <a:chExt cx="914400" cy="137160"/>
          </a:xfrm>
          <a:solidFill>
            <a:schemeClr val="bg1"/>
          </a:solidFill>
        </p:grpSpPr>
        <p:sp>
          <p:nvSpPr>
            <p:cNvPr id="15" name="Овал 14">
              <a:extLst>
                <a:ext uri="{FF2B5EF4-FFF2-40B4-BE49-F238E27FC236}">
                  <a16:creationId xmlns="" xmlns:a16="http://schemas.microsoft.com/office/drawing/2014/main" id="{EC1808A8-E4DA-4E90-86CC-384C2096AD99}"/>
                </a:ext>
              </a:extLst>
            </p:cNvPr>
            <p:cNvSpPr/>
            <p:nvPr/>
          </p:nvSpPr>
          <p:spPr>
            <a:xfrm>
              <a:off x="5044440" y="-1813560"/>
              <a:ext cx="137160" cy="1371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Овал 15">
              <a:extLst>
                <a:ext uri="{FF2B5EF4-FFF2-40B4-BE49-F238E27FC236}">
                  <a16:creationId xmlns="" xmlns:a16="http://schemas.microsoft.com/office/drawing/2014/main" id="{D4762BBD-71A0-40CC-AEFC-4A455CDAD70D}"/>
                </a:ext>
              </a:extLst>
            </p:cNvPr>
            <p:cNvSpPr/>
            <p:nvPr/>
          </p:nvSpPr>
          <p:spPr>
            <a:xfrm>
              <a:off x="5303520" y="-1813560"/>
              <a:ext cx="137160" cy="1371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Овал 16">
              <a:extLst>
                <a:ext uri="{FF2B5EF4-FFF2-40B4-BE49-F238E27FC236}">
                  <a16:creationId xmlns="" xmlns:a16="http://schemas.microsoft.com/office/drawing/2014/main" id="{94B93FBD-91B2-4469-BD19-5965D8E59634}"/>
                </a:ext>
              </a:extLst>
            </p:cNvPr>
            <p:cNvSpPr/>
            <p:nvPr/>
          </p:nvSpPr>
          <p:spPr>
            <a:xfrm>
              <a:off x="5562600" y="-1813560"/>
              <a:ext cx="137160" cy="1371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Овал 17">
              <a:extLst>
                <a:ext uri="{FF2B5EF4-FFF2-40B4-BE49-F238E27FC236}">
                  <a16:creationId xmlns="" xmlns:a16="http://schemas.microsoft.com/office/drawing/2014/main" id="{C9CD2D2B-F9E7-4DBB-9F81-63CB04635EF6}"/>
                </a:ext>
              </a:extLst>
            </p:cNvPr>
            <p:cNvSpPr/>
            <p:nvPr/>
          </p:nvSpPr>
          <p:spPr>
            <a:xfrm>
              <a:off x="5821680" y="-1813560"/>
              <a:ext cx="137160" cy="1371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9" name="Группа 18">
            <a:extLst>
              <a:ext uri="{FF2B5EF4-FFF2-40B4-BE49-F238E27FC236}">
                <a16:creationId xmlns="" xmlns:a16="http://schemas.microsoft.com/office/drawing/2014/main" id="{140CD7DD-DDAC-4210-B5F0-BED3EE544CD2}"/>
              </a:ext>
            </a:extLst>
          </p:cNvPr>
          <p:cNvGrpSpPr/>
          <p:nvPr userDrawn="1"/>
        </p:nvGrpSpPr>
        <p:grpSpPr>
          <a:xfrm>
            <a:off x="8745565" y="4962166"/>
            <a:ext cx="989778" cy="989778"/>
            <a:chOff x="3310492" y="1136073"/>
            <a:chExt cx="989778" cy="989778"/>
          </a:xfrm>
          <a:effectLst>
            <a:outerShdw blurRad="254000" sx="101000" sy="101000" algn="ctr" rotWithShape="0">
              <a:srgbClr val="8F9092">
                <a:alpha val="25000"/>
              </a:srgbClr>
            </a:outerShdw>
          </a:effectLst>
        </p:grpSpPr>
        <p:grpSp>
          <p:nvGrpSpPr>
            <p:cNvPr id="20" name="Группа 19">
              <a:extLst>
                <a:ext uri="{FF2B5EF4-FFF2-40B4-BE49-F238E27FC236}">
                  <a16:creationId xmlns="" xmlns:a16="http://schemas.microsoft.com/office/drawing/2014/main" id="{8ADF9BD5-9E06-454D-AF1E-84B3BFECAAD6}"/>
                </a:ext>
              </a:extLst>
            </p:cNvPr>
            <p:cNvGrpSpPr/>
            <p:nvPr/>
          </p:nvGrpSpPr>
          <p:grpSpPr>
            <a:xfrm>
              <a:off x="3310492" y="1136073"/>
              <a:ext cx="989778" cy="989778"/>
              <a:chOff x="6852519" y="1119097"/>
              <a:chExt cx="822704" cy="822704"/>
            </a:xfrm>
          </p:grpSpPr>
          <p:sp>
            <p:nvSpPr>
              <p:cNvPr id="23" name="Овал 22">
                <a:extLst>
                  <a:ext uri="{FF2B5EF4-FFF2-40B4-BE49-F238E27FC236}">
                    <a16:creationId xmlns="" xmlns:a16="http://schemas.microsoft.com/office/drawing/2014/main" id="{95340A1B-CB65-440E-A3D3-C47FD2C2A71E}"/>
                  </a:ext>
                </a:extLst>
              </p:cNvPr>
              <p:cNvSpPr/>
              <p:nvPr/>
            </p:nvSpPr>
            <p:spPr>
              <a:xfrm>
                <a:off x="6852519" y="1119097"/>
                <a:ext cx="822704" cy="822704"/>
              </a:xfrm>
              <a:prstGeom prst="ellipse">
                <a:avLst/>
              </a:prstGeom>
              <a:solidFill>
                <a:srgbClr val="BFBFBF">
                  <a:alpha val="2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24" name="Овал 23">
                <a:extLst>
                  <a:ext uri="{FF2B5EF4-FFF2-40B4-BE49-F238E27FC236}">
                    <a16:creationId xmlns="" xmlns:a16="http://schemas.microsoft.com/office/drawing/2014/main" id="{8BBAD22E-15FB-4388-8676-7BD2B410D618}"/>
                  </a:ext>
                </a:extLst>
              </p:cNvPr>
              <p:cNvSpPr/>
              <p:nvPr/>
            </p:nvSpPr>
            <p:spPr>
              <a:xfrm>
                <a:off x="6959071" y="1225649"/>
                <a:ext cx="609600" cy="609600"/>
              </a:xfrm>
              <a:prstGeom prst="ellipse">
                <a:avLst/>
              </a:prstGeom>
              <a:solidFill>
                <a:srgbClr val="8F909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21" name="Овал 20">
              <a:extLst>
                <a:ext uri="{FF2B5EF4-FFF2-40B4-BE49-F238E27FC236}">
                  <a16:creationId xmlns="" xmlns:a16="http://schemas.microsoft.com/office/drawing/2014/main" id="{97578409-51CE-4E4A-969B-89453EA0BAFD}"/>
                </a:ext>
              </a:extLst>
            </p:cNvPr>
            <p:cNvSpPr/>
            <p:nvPr/>
          </p:nvSpPr>
          <p:spPr>
            <a:xfrm>
              <a:off x="3553380" y="1378961"/>
              <a:ext cx="504000" cy="504000"/>
            </a:xfrm>
            <a:prstGeom prst="ellipse">
              <a:avLst/>
            </a:prstGeom>
            <a:solidFill>
              <a:srgbClr val="767A7D">
                <a:alpha val="4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Овал 21">
              <a:extLst>
                <a:ext uri="{FF2B5EF4-FFF2-40B4-BE49-F238E27FC236}">
                  <a16:creationId xmlns="" xmlns:a16="http://schemas.microsoft.com/office/drawing/2014/main" id="{1F15358C-2EEF-4B6A-BACA-18662A1FE60E}"/>
                </a:ext>
              </a:extLst>
            </p:cNvPr>
            <p:cNvSpPr/>
            <p:nvPr/>
          </p:nvSpPr>
          <p:spPr>
            <a:xfrm>
              <a:off x="3679380" y="1504961"/>
              <a:ext cx="252000" cy="252000"/>
            </a:xfrm>
            <a:prstGeom prst="ellipse">
              <a:avLst/>
            </a:prstGeom>
            <a:solidFill>
              <a:srgbClr val="58595A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453715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9B7ECA4A-BB01-4E45-8EB6-8C3C374539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5414850" y="-70878"/>
            <a:ext cx="6878638" cy="6878638"/>
          </a:xfrm>
          <a:prstGeom prst="rect">
            <a:avLst/>
          </a:prstGeom>
        </p:spPr>
      </p:pic>
      <p:sp>
        <p:nvSpPr>
          <p:cNvPr id="6" name="Прямоугольник: скругленные противолежащие углы 5">
            <a:extLst>
              <a:ext uri="{FF2B5EF4-FFF2-40B4-BE49-F238E27FC236}">
                <a16:creationId xmlns="" xmlns:a16="http://schemas.microsoft.com/office/drawing/2014/main" id="{AC9AFF1C-BCEE-46A1-BAED-45B3E6D51BC8}"/>
              </a:ext>
            </a:extLst>
          </p:cNvPr>
          <p:cNvSpPr/>
          <p:nvPr userDrawn="1"/>
        </p:nvSpPr>
        <p:spPr>
          <a:xfrm>
            <a:off x="3275025" y="2178584"/>
            <a:ext cx="2666964" cy="1745233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228600" sx="101000" sy="101000" algn="ctr" rotWithShape="0">
              <a:srgbClr val="58595A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Текст 31">
            <a:extLst>
              <a:ext uri="{FF2B5EF4-FFF2-40B4-BE49-F238E27FC236}">
                <a16:creationId xmlns="" xmlns:a16="http://schemas.microsoft.com/office/drawing/2014/main" id="{E6D22FB2-14C2-4B03-B3C2-C61D1555665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39553" y="2892637"/>
            <a:ext cx="2397137" cy="661823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>
              <a:spcAft>
                <a:spcPts val="600"/>
              </a:spcAft>
            </a:pP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Lorem ipsum dolor sit </a:t>
            </a:r>
            <a:r>
              <a:rPr lang="en-US" sz="1200" dirty="0" err="1">
                <a:solidFill>
                  <a:srgbClr val="212121"/>
                </a:solidFill>
                <a:latin typeface="Raleway" panose="020B0503030101060003" pitchFamily="34" charset="-52"/>
              </a:rPr>
              <a:t>amet</a:t>
            </a: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, </a:t>
            </a:r>
            <a:r>
              <a:rPr lang="en-US" sz="1200" dirty="0" err="1">
                <a:solidFill>
                  <a:srgbClr val="212121"/>
                </a:solidFill>
                <a:latin typeface="Raleway" panose="020B0503030101060003" pitchFamily="34" charset="-52"/>
              </a:rPr>
              <a:t>consectetur</a:t>
            </a: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 </a:t>
            </a:r>
            <a:r>
              <a:rPr lang="en-US" sz="1200" dirty="0" err="1">
                <a:solidFill>
                  <a:srgbClr val="212121"/>
                </a:solidFill>
                <a:latin typeface="Raleway" panose="020B0503030101060003" pitchFamily="34" charset="-52"/>
              </a:rPr>
              <a:t>adipiscing</a:t>
            </a: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 </a:t>
            </a:r>
            <a:r>
              <a:rPr lang="en-US" sz="1200" dirty="0" err="1">
                <a:solidFill>
                  <a:srgbClr val="212121"/>
                </a:solidFill>
                <a:latin typeface="Raleway" panose="020B0503030101060003" pitchFamily="34" charset="-52"/>
              </a:rPr>
              <a:t>elit</a:t>
            </a: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, sed </a:t>
            </a:r>
            <a:r>
              <a:rPr lang="ru-RU" sz="1200" dirty="0">
                <a:solidFill>
                  <a:srgbClr val="212121"/>
                </a:solidFill>
                <a:latin typeface="Raleway" panose="020B0503030101060003" pitchFamily="34" charset="-52"/>
              </a:rPr>
              <a:t/>
            </a:r>
            <a:br>
              <a:rPr lang="ru-RU" sz="1200" dirty="0">
                <a:solidFill>
                  <a:srgbClr val="212121"/>
                </a:solidFill>
                <a:latin typeface="Raleway" panose="020B0503030101060003" pitchFamily="34" charset="-52"/>
              </a:rPr>
            </a:b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do </a:t>
            </a:r>
            <a:r>
              <a:rPr lang="en-US" sz="1200" dirty="0" err="1">
                <a:solidFill>
                  <a:srgbClr val="212121"/>
                </a:solidFill>
                <a:latin typeface="Raleway" panose="020B0503030101060003" pitchFamily="34" charset="-52"/>
              </a:rPr>
              <a:t>eiusmod</a:t>
            </a: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 </a:t>
            </a:r>
            <a:r>
              <a:rPr lang="en-US" sz="1200" dirty="0" err="1">
                <a:solidFill>
                  <a:srgbClr val="212121"/>
                </a:solidFill>
                <a:latin typeface="Raleway" panose="020B0503030101060003" pitchFamily="34" charset="-52"/>
              </a:rPr>
              <a:t>tempor</a:t>
            </a: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 </a:t>
            </a:r>
            <a:r>
              <a:rPr lang="en-US" sz="1200" dirty="0" err="1">
                <a:solidFill>
                  <a:srgbClr val="212121"/>
                </a:solidFill>
                <a:latin typeface="Raleway" panose="020B0503030101060003" pitchFamily="34" charset="-52"/>
              </a:rPr>
              <a:t>incididunt</a:t>
            </a:r>
            <a:endParaRPr lang="es-ES_tradnl" sz="900" dirty="0">
              <a:solidFill>
                <a:srgbClr val="212121"/>
              </a:solidFill>
              <a:latin typeface="Raleway" panose="020B0503030101060003" pitchFamily="34" charset="-52"/>
              <a:ea typeface="Roboto" charset="0"/>
              <a:cs typeface="Roboto" charset="0"/>
            </a:endParaRPr>
          </a:p>
        </p:txBody>
      </p:sp>
      <p:sp>
        <p:nvSpPr>
          <p:cNvPr id="37" name="Текст 19">
            <a:extLst>
              <a:ext uri="{FF2B5EF4-FFF2-40B4-BE49-F238E27FC236}">
                <a16:creationId xmlns="" xmlns:a16="http://schemas.microsoft.com/office/drawing/2014/main" id="{A9A55661-9E2E-46D7-A2E4-DC3DEB4027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43282" y="2585475"/>
            <a:ext cx="2397137" cy="338555"/>
          </a:xfrm>
        </p:spPr>
        <p:txBody>
          <a:bodyPr anchor="ctr">
            <a:normAutofit/>
          </a:bodyPr>
          <a:lstStyle>
            <a:lvl1pPr marL="0" indent="0">
              <a:buNone/>
              <a:defRPr sz="1500" b="1">
                <a:solidFill>
                  <a:srgbClr val="EE732F"/>
                </a:solidFill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5" name="Прямоугольник: скругленные противолежащие углы 4">
            <a:extLst>
              <a:ext uri="{FF2B5EF4-FFF2-40B4-BE49-F238E27FC236}">
                <a16:creationId xmlns="" xmlns:a16="http://schemas.microsoft.com/office/drawing/2014/main" id="{ED454E5C-72FA-4FC7-9F2B-16D3408B17E6}"/>
              </a:ext>
            </a:extLst>
          </p:cNvPr>
          <p:cNvSpPr/>
          <p:nvPr userDrawn="1"/>
        </p:nvSpPr>
        <p:spPr>
          <a:xfrm>
            <a:off x="300038" y="2178584"/>
            <a:ext cx="2666964" cy="1745233"/>
          </a:xfrm>
          <a:prstGeom prst="round2DiagRect">
            <a:avLst/>
          </a:prstGeom>
          <a:gradFill flip="none" rotWithShape="1">
            <a:gsLst>
              <a:gs pos="0">
                <a:srgbClr val="F99A35"/>
              </a:gs>
              <a:gs pos="100000">
                <a:srgbClr val="EE732F"/>
              </a:gs>
            </a:gsLst>
            <a:lin ang="2700000" scaled="1"/>
            <a:tileRect/>
          </a:gradFill>
          <a:ln>
            <a:noFill/>
          </a:ln>
          <a:effectLst>
            <a:outerShdw blurRad="228600" sx="101000" sy="101000" algn="ctr" rotWithShape="0">
              <a:srgbClr val="58595A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: скругленные противолежащие углы 10">
            <a:extLst>
              <a:ext uri="{FF2B5EF4-FFF2-40B4-BE49-F238E27FC236}">
                <a16:creationId xmlns="" xmlns:a16="http://schemas.microsoft.com/office/drawing/2014/main" id="{89CEF9F6-B0FE-4CE9-86E2-D38D2B5CD34D}"/>
              </a:ext>
            </a:extLst>
          </p:cNvPr>
          <p:cNvSpPr/>
          <p:nvPr userDrawn="1"/>
        </p:nvSpPr>
        <p:spPr>
          <a:xfrm>
            <a:off x="6250012" y="4296751"/>
            <a:ext cx="2666964" cy="1745233"/>
          </a:xfrm>
          <a:prstGeom prst="round2DiagRect">
            <a:avLst/>
          </a:prstGeom>
          <a:gradFill flip="none" rotWithShape="1">
            <a:gsLst>
              <a:gs pos="0">
                <a:srgbClr val="F99A35"/>
              </a:gs>
              <a:gs pos="100000">
                <a:srgbClr val="EE732F"/>
              </a:gs>
            </a:gsLst>
            <a:lin ang="2700000" scaled="1"/>
            <a:tileRect/>
          </a:gradFill>
          <a:ln>
            <a:noFill/>
          </a:ln>
          <a:effectLst>
            <a:outerShdw blurRad="228600" sx="101000" sy="101000" algn="ctr" rotWithShape="0">
              <a:srgbClr val="58595A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Текст 19">
            <a:extLst>
              <a:ext uri="{FF2B5EF4-FFF2-40B4-BE49-F238E27FC236}">
                <a16:creationId xmlns="" xmlns:a16="http://schemas.microsoft.com/office/drawing/2014/main" id="{BA862DD3-09EE-415D-BA5C-E94FBD0B46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4567" y="3020421"/>
            <a:ext cx="2258314" cy="646331"/>
          </a:xfrm>
        </p:spPr>
        <p:txBody>
          <a:bodyPr anchor="ctr"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Подзаголовок </a:t>
            </a:r>
            <a:br>
              <a:rPr lang="ru-RU" dirty="0"/>
            </a:br>
            <a:r>
              <a:rPr lang="ru-RU" dirty="0"/>
              <a:t>в пару строк</a:t>
            </a:r>
          </a:p>
        </p:txBody>
      </p:sp>
      <p:sp>
        <p:nvSpPr>
          <p:cNvPr id="39" name="Текст 19">
            <a:extLst>
              <a:ext uri="{FF2B5EF4-FFF2-40B4-BE49-F238E27FC236}">
                <a16:creationId xmlns="" xmlns:a16="http://schemas.microsoft.com/office/drawing/2014/main" id="{96F6B220-11D1-4367-A17E-59E879EE516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15386" y="5138588"/>
            <a:ext cx="2258314" cy="646331"/>
          </a:xfrm>
        </p:spPr>
        <p:txBody>
          <a:bodyPr anchor="ctr"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Подзаголовок </a:t>
            </a:r>
            <a:br>
              <a:rPr lang="ru-RU" dirty="0"/>
            </a:br>
            <a:r>
              <a:rPr lang="ru-RU" dirty="0"/>
              <a:t>в пару строк</a:t>
            </a:r>
          </a:p>
        </p:txBody>
      </p:sp>
      <p:sp>
        <p:nvSpPr>
          <p:cNvPr id="35" name="Заголовок 1">
            <a:extLst>
              <a:ext uri="{FF2B5EF4-FFF2-40B4-BE49-F238E27FC236}">
                <a16:creationId xmlns="" xmlns:a16="http://schemas.microsoft.com/office/drawing/2014/main" id="{81219F3C-85AF-4957-9B45-52D8E594F8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607" y="1135152"/>
            <a:ext cx="7499516" cy="7327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dirty="0"/>
              <a:t>Заголовок слайда с контентом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66E913F1-C024-4034-ADFC-003A01F205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D9C80-C32E-4ED3-9196-5A0424C3E92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: скругленные противолежащие углы 6">
            <a:extLst>
              <a:ext uri="{FF2B5EF4-FFF2-40B4-BE49-F238E27FC236}">
                <a16:creationId xmlns="" xmlns:a16="http://schemas.microsoft.com/office/drawing/2014/main" id="{F70A3C09-EB62-460C-898F-F7B93B8758D7}"/>
              </a:ext>
            </a:extLst>
          </p:cNvPr>
          <p:cNvSpPr/>
          <p:nvPr userDrawn="1"/>
        </p:nvSpPr>
        <p:spPr>
          <a:xfrm>
            <a:off x="6250012" y="2178584"/>
            <a:ext cx="2666964" cy="1745233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228600" sx="101000" sy="101000" algn="ctr" rotWithShape="0">
              <a:srgbClr val="58595A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: скругленные противолежащие углы 7">
            <a:extLst>
              <a:ext uri="{FF2B5EF4-FFF2-40B4-BE49-F238E27FC236}">
                <a16:creationId xmlns="" xmlns:a16="http://schemas.microsoft.com/office/drawing/2014/main" id="{B9AF052D-D3B2-4F57-96A1-D5885A394138}"/>
              </a:ext>
            </a:extLst>
          </p:cNvPr>
          <p:cNvSpPr/>
          <p:nvPr userDrawn="1"/>
        </p:nvSpPr>
        <p:spPr>
          <a:xfrm>
            <a:off x="9224999" y="2178584"/>
            <a:ext cx="2666964" cy="1745233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228600" sx="101000" sy="101000" algn="ctr" rotWithShape="0">
              <a:srgbClr val="58595A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: скругленные противолежащие углы 8">
            <a:extLst>
              <a:ext uri="{FF2B5EF4-FFF2-40B4-BE49-F238E27FC236}">
                <a16:creationId xmlns="" xmlns:a16="http://schemas.microsoft.com/office/drawing/2014/main" id="{B039DB76-A5C9-40E6-99EA-9AA7D3734424}"/>
              </a:ext>
            </a:extLst>
          </p:cNvPr>
          <p:cNvSpPr/>
          <p:nvPr userDrawn="1"/>
        </p:nvSpPr>
        <p:spPr>
          <a:xfrm>
            <a:off x="300038" y="4296751"/>
            <a:ext cx="2666964" cy="1745233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228600" sx="101000" sy="101000" algn="ctr" rotWithShape="0">
              <a:srgbClr val="58595A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: скругленные противолежащие углы 9">
            <a:extLst>
              <a:ext uri="{FF2B5EF4-FFF2-40B4-BE49-F238E27FC236}">
                <a16:creationId xmlns="" xmlns:a16="http://schemas.microsoft.com/office/drawing/2014/main" id="{120321DD-807B-411C-AA41-8D2F5D9880FB}"/>
              </a:ext>
            </a:extLst>
          </p:cNvPr>
          <p:cNvSpPr/>
          <p:nvPr userDrawn="1"/>
        </p:nvSpPr>
        <p:spPr>
          <a:xfrm>
            <a:off x="3275025" y="4296751"/>
            <a:ext cx="2666964" cy="1745233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228600" sx="101000" sy="101000" algn="ctr" rotWithShape="0">
              <a:srgbClr val="58595A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: скругленные противолежащие углы 11">
            <a:extLst>
              <a:ext uri="{FF2B5EF4-FFF2-40B4-BE49-F238E27FC236}">
                <a16:creationId xmlns="" xmlns:a16="http://schemas.microsoft.com/office/drawing/2014/main" id="{294F38E0-4A64-4110-BA28-7E7FDA887200}"/>
              </a:ext>
            </a:extLst>
          </p:cNvPr>
          <p:cNvSpPr/>
          <p:nvPr userDrawn="1"/>
        </p:nvSpPr>
        <p:spPr>
          <a:xfrm>
            <a:off x="9224999" y="4296751"/>
            <a:ext cx="2666964" cy="1745233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228600" sx="101000" sy="101000" algn="ctr" rotWithShape="0">
              <a:srgbClr val="58595A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1BE9D327-6905-4865-9CEB-EDD93AFD2D6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4533" y="304855"/>
            <a:ext cx="835415" cy="477380"/>
          </a:xfrm>
          <a:prstGeom prst="rect">
            <a:avLst/>
          </a:prstGeom>
        </p:spPr>
      </p:pic>
      <p:sp>
        <p:nvSpPr>
          <p:cNvPr id="40" name="Текст 31">
            <a:extLst>
              <a:ext uri="{FF2B5EF4-FFF2-40B4-BE49-F238E27FC236}">
                <a16:creationId xmlns="" xmlns:a16="http://schemas.microsoft.com/office/drawing/2014/main" id="{D52A5875-A05D-4A16-9CF4-AB9FD866F36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11657" y="2892637"/>
            <a:ext cx="2397137" cy="661823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>
              <a:spcAft>
                <a:spcPts val="600"/>
              </a:spcAft>
            </a:pP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Lorem ipsum dolor sit </a:t>
            </a:r>
            <a:r>
              <a:rPr lang="en-US" sz="1200" dirty="0" err="1">
                <a:solidFill>
                  <a:srgbClr val="212121"/>
                </a:solidFill>
                <a:latin typeface="Raleway" panose="020B0503030101060003" pitchFamily="34" charset="-52"/>
              </a:rPr>
              <a:t>amet</a:t>
            </a: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, </a:t>
            </a:r>
            <a:r>
              <a:rPr lang="en-US" sz="1200" dirty="0" err="1">
                <a:solidFill>
                  <a:srgbClr val="212121"/>
                </a:solidFill>
                <a:latin typeface="Raleway" panose="020B0503030101060003" pitchFamily="34" charset="-52"/>
              </a:rPr>
              <a:t>consectetur</a:t>
            </a: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 </a:t>
            </a:r>
            <a:r>
              <a:rPr lang="en-US" sz="1200" dirty="0" err="1">
                <a:solidFill>
                  <a:srgbClr val="212121"/>
                </a:solidFill>
                <a:latin typeface="Raleway" panose="020B0503030101060003" pitchFamily="34" charset="-52"/>
              </a:rPr>
              <a:t>adipiscing</a:t>
            </a: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 </a:t>
            </a:r>
            <a:r>
              <a:rPr lang="en-US" sz="1200" dirty="0" err="1">
                <a:solidFill>
                  <a:srgbClr val="212121"/>
                </a:solidFill>
                <a:latin typeface="Raleway" panose="020B0503030101060003" pitchFamily="34" charset="-52"/>
              </a:rPr>
              <a:t>elit</a:t>
            </a: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, sed </a:t>
            </a:r>
            <a:r>
              <a:rPr lang="ru-RU" sz="1200" dirty="0">
                <a:solidFill>
                  <a:srgbClr val="212121"/>
                </a:solidFill>
                <a:latin typeface="Raleway" panose="020B0503030101060003" pitchFamily="34" charset="-52"/>
              </a:rPr>
              <a:t/>
            </a:r>
            <a:br>
              <a:rPr lang="ru-RU" sz="1200" dirty="0">
                <a:solidFill>
                  <a:srgbClr val="212121"/>
                </a:solidFill>
                <a:latin typeface="Raleway" panose="020B0503030101060003" pitchFamily="34" charset="-52"/>
              </a:rPr>
            </a:b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do </a:t>
            </a:r>
            <a:r>
              <a:rPr lang="en-US" sz="1200" dirty="0" err="1">
                <a:solidFill>
                  <a:srgbClr val="212121"/>
                </a:solidFill>
                <a:latin typeface="Raleway" panose="020B0503030101060003" pitchFamily="34" charset="-52"/>
              </a:rPr>
              <a:t>eiusmod</a:t>
            </a: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 </a:t>
            </a:r>
            <a:r>
              <a:rPr lang="en-US" sz="1200" dirty="0" err="1">
                <a:solidFill>
                  <a:srgbClr val="212121"/>
                </a:solidFill>
                <a:latin typeface="Raleway" panose="020B0503030101060003" pitchFamily="34" charset="-52"/>
              </a:rPr>
              <a:t>tempor</a:t>
            </a: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 </a:t>
            </a:r>
            <a:r>
              <a:rPr lang="en-US" sz="1200" dirty="0" err="1">
                <a:solidFill>
                  <a:srgbClr val="212121"/>
                </a:solidFill>
                <a:latin typeface="Raleway" panose="020B0503030101060003" pitchFamily="34" charset="-52"/>
              </a:rPr>
              <a:t>incididunt</a:t>
            </a:r>
            <a:endParaRPr lang="es-ES_tradnl" sz="900" dirty="0">
              <a:solidFill>
                <a:srgbClr val="212121"/>
              </a:solidFill>
              <a:latin typeface="Raleway" panose="020B0503030101060003" pitchFamily="34" charset="-52"/>
              <a:ea typeface="Roboto" charset="0"/>
              <a:cs typeface="Roboto" charset="0"/>
            </a:endParaRPr>
          </a:p>
        </p:txBody>
      </p:sp>
      <p:sp>
        <p:nvSpPr>
          <p:cNvPr id="41" name="Текст 19">
            <a:extLst>
              <a:ext uri="{FF2B5EF4-FFF2-40B4-BE49-F238E27FC236}">
                <a16:creationId xmlns="" xmlns:a16="http://schemas.microsoft.com/office/drawing/2014/main" id="{8F2F7A21-2BEA-4F96-AC44-2AAE01AA2D7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15386" y="2585475"/>
            <a:ext cx="2397137" cy="338555"/>
          </a:xfrm>
        </p:spPr>
        <p:txBody>
          <a:bodyPr anchor="ctr">
            <a:normAutofit/>
          </a:bodyPr>
          <a:lstStyle>
            <a:lvl1pPr marL="0" indent="0">
              <a:buNone/>
              <a:defRPr sz="1500" b="1">
                <a:solidFill>
                  <a:srgbClr val="EE732F"/>
                </a:solidFill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42" name="Текст 31">
            <a:extLst>
              <a:ext uri="{FF2B5EF4-FFF2-40B4-BE49-F238E27FC236}">
                <a16:creationId xmlns="" xmlns:a16="http://schemas.microsoft.com/office/drawing/2014/main" id="{622D2BAC-C1AE-424C-8679-2B0A48A70AB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83761" y="2892637"/>
            <a:ext cx="2397137" cy="661823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>
              <a:spcAft>
                <a:spcPts val="600"/>
              </a:spcAft>
            </a:pP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Lorem ipsum dolor sit </a:t>
            </a:r>
            <a:r>
              <a:rPr lang="en-US" sz="1200" dirty="0" err="1">
                <a:solidFill>
                  <a:srgbClr val="212121"/>
                </a:solidFill>
                <a:latin typeface="Raleway" panose="020B0503030101060003" pitchFamily="34" charset="-52"/>
              </a:rPr>
              <a:t>amet</a:t>
            </a: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, </a:t>
            </a:r>
            <a:r>
              <a:rPr lang="en-US" sz="1200" dirty="0" err="1">
                <a:solidFill>
                  <a:srgbClr val="212121"/>
                </a:solidFill>
                <a:latin typeface="Raleway" panose="020B0503030101060003" pitchFamily="34" charset="-52"/>
              </a:rPr>
              <a:t>consectetur</a:t>
            </a: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 </a:t>
            </a:r>
            <a:r>
              <a:rPr lang="en-US" sz="1200" dirty="0" err="1">
                <a:solidFill>
                  <a:srgbClr val="212121"/>
                </a:solidFill>
                <a:latin typeface="Raleway" panose="020B0503030101060003" pitchFamily="34" charset="-52"/>
              </a:rPr>
              <a:t>adipiscing</a:t>
            </a: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 </a:t>
            </a:r>
            <a:r>
              <a:rPr lang="en-US" sz="1200" dirty="0" err="1">
                <a:solidFill>
                  <a:srgbClr val="212121"/>
                </a:solidFill>
                <a:latin typeface="Raleway" panose="020B0503030101060003" pitchFamily="34" charset="-52"/>
              </a:rPr>
              <a:t>elit</a:t>
            </a: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, sed </a:t>
            </a:r>
            <a:r>
              <a:rPr lang="ru-RU" sz="1200" dirty="0">
                <a:solidFill>
                  <a:srgbClr val="212121"/>
                </a:solidFill>
                <a:latin typeface="Raleway" panose="020B0503030101060003" pitchFamily="34" charset="-52"/>
              </a:rPr>
              <a:t/>
            </a:r>
            <a:br>
              <a:rPr lang="ru-RU" sz="1200" dirty="0">
                <a:solidFill>
                  <a:srgbClr val="212121"/>
                </a:solidFill>
                <a:latin typeface="Raleway" panose="020B0503030101060003" pitchFamily="34" charset="-52"/>
              </a:rPr>
            </a:b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do </a:t>
            </a:r>
            <a:r>
              <a:rPr lang="en-US" sz="1200" dirty="0" err="1">
                <a:solidFill>
                  <a:srgbClr val="212121"/>
                </a:solidFill>
                <a:latin typeface="Raleway" panose="020B0503030101060003" pitchFamily="34" charset="-52"/>
              </a:rPr>
              <a:t>eiusmod</a:t>
            </a: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 </a:t>
            </a:r>
            <a:r>
              <a:rPr lang="en-US" sz="1200" dirty="0" err="1">
                <a:solidFill>
                  <a:srgbClr val="212121"/>
                </a:solidFill>
                <a:latin typeface="Raleway" panose="020B0503030101060003" pitchFamily="34" charset="-52"/>
              </a:rPr>
              <a:t>tempor</a:t>
            </a: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 </a:t>
            </a:r>
            <a:r>
              <a:rPr lang="en-US" sz="1200" dirty="0" err="1">
                <a:solidFill>
                  <a:srgbClr val="212121"/>
                </a:solidFill>
                <a:latin typeface="Raleway" panose="020B0503030101060003" pitchFamily="34" charset="-52"/>
              </a:rPr>
              <a:t>incididunt</a:t>
            </a:r>
            <a:endParaRPr lang="es-ES_tradnl" sz="900" dirty="0">
              <a:solidFill>
                <a:srgbClr val="212121"/>
              </a:solidFill>
              <a:latin typeface="Raleway" panose="020B0503030101060003" pitchFamily="34" charset="-52"/>
              <a:ea typeface="Roboto" charset="0"/>
              <a:cs typeface="Roboto" charset="0"/>
            </a:endParaRPr>
          </a:p>
        </p:txBody>
      </p:sp>
      <p:sp>
        <p:nvSpPr>
          <p:cNvPr id="43" name="Текст 19">
            <a:extLst>
              <a:ext uri="{FF2B5EF4-FFF2-40B4-BE49-F238E27FC236}">
                <a16:creationId xmlns="" xmlns:a16="http://schemas.microsoft.com/office/drawing/2014/main" id="{7B8591D0-8968-41D2-9047-24654FA930A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387490" y="2585475"/>
            <a:ext cx="2397137" cy="338555"/>
          </a:xfrm>
        </p:spPr>
        <p:txBody>
          <a:bodyPr anchor="ctr">
            <a:normAutofit/>
          </a:bodyPr>
          <a:lstStyle>
            <a:lvl1pPr marL="0" indent="0">
              <a:buNone/>
              <a:defRPr sz="1500" b="1">
                <a:solidFill>
                  <a:srgbClr val="EE732F"/>
                </a:solidFill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44" name="Текст 31">
            <a:extLst>
              <a:ext uri="{FF2B5EF4-FFF2-40B4-BE49-F238E27FC236}">
                <a16:creationId xmlns="" xmlns:a16="http://schemas.microsoft.com/office/drawing/2014/main" id="{F042E23F-D081-4FA4-87B7-A7C3362E0F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39553" y="5017829"/>
            <a:ext cx="2397137" cy="661823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>
              <a:spcAft>
                <a:spcPts val="600"/>
              </a:spcAft>
            </a:pP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Lorem ipsum dolor sit </a:t>
            </a:r>
            <a:r>
              <a:rPr lang="en-US" sz="1200" dirty="0" err="1">
                <a:solidFill>
                  <a:srgbClr val="212121"/>
                </a:solidFill>
                <a:latin typeface="Raleway" panose="020B0503030101060003" pitchFamily="34" charset="-52"/>
              </a:rPr>
              <a:t>amet</a:t>
            </a: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, </a:t>
            </a:r>
            <a:r>
              <a:rPr lang="en-US" sz="1200" dirty="0" err="1">
                <a:solidFill>
                  <a:srgbClr val="212121"/>
                </a:solidFill>
                <a:latin typeface="Raleway" panose="020B0503030101060003" pitchFamily="34" charset="-52"/>
              </a:rPr>
              <a:t>consectetur</a:t>
            </a: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 </a:t>
            </a:r>
            <a:r>
              <a:rPr lang="en-US" sz="1200" dirty="0" err="1">
                <a:solidFill>
                  <a:srgbClr val="212121"/>
                </a:solidFill>
                <a:latin typeface="Raleway" panose="020B0503030101060003" pitchFamily="34" charset="-52"/>
              </a:rPr>
              <a:t>adipiscing</a:t>
            </a: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 </a:t>
            </a:r>
            <a:r>
              <a:rPr lang="en-US" sz="1200" dirty="0" err="1">
                <a:solidFill>
                  <a:srgbClr val="212121"/>
                </a:solidFill>
                <a:latin typeface="Raleway" panose="020B0503030101060003" pitchFamily="34" charset="-52"/>
              </a:rPr>
              <a:t>elit</a:t>
            </a: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, sed </a:t>
            </a:r>
            <a:r>
              <a:rPr lang="ru-RU" sz="1200" dirty="0">
                <a:solidFill>
                  <a:srgbClr val="212121"/>
                </a:solidFill>
                <a:latin typeface="Raleway" panose="020B0503030101060003" pitchFamily="34" charset="-52"/>
              </a:rPr>
              <a:t/>
            </a:r>
            <a:br>
              <a:rPr lang="ru-RU" sz="1200" dirty="0">
                <a:solidFill>
                  <a:srgbClr val="212121"/>
                </a:solidFill>
                <a:latin typeface="Raleway" panose="020B0503030101060003" pitchFamily="34" charset="-52"/>
              </a:rPr>
            </a:b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do </a:t>
            </a:r>
            <a:r>
              <a:rPr lang="en-US" sz="1200" dirty="0" err="1">
                <a:solidFill>
                  <a:srgbClr val="212121"/>
                </a:solidFill>
                <a:latin typeface="Raleway" panose="020B0503030101060003" pitchFamily="34" charset="-52"/>
              </a:rPr>
              <a:t>eiusmod</a:t>
            </a: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 </a:t>
            </a:r>
            <a:r>
              <a:rPr lang="en-US" sz="1200" dirty="0" err="1">
                <a:solidFill>
                  <a:srgbClr val="212121"/>
                </a:solidFill>
                <a:latin typeface="Raleway" panose="020B0503030101060003" pitchFamily="34" charset="-52"/>
              </a:rPr>
              <a:t>tempor</a:t>
            </a: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 </a:t>
            </a:r>
            <a:r>
              <a:rPr lang="en-US" sz="1200" dirty="0" err="1">
                <a:solidFill>
                  <a:srgbClr val="212121"/>
                </a:solidFill>
                <a:latin typeface="Raleway" panose="020B0503030101060003" pitchFamily="34" charset="-52"/>
              </a:rPr>
              <a:t>incididunt</a:t>
            </a:r>
            <a:endParaRPr lang="es-ES_tradnl" sz="900" dirty="0">
              <a:solidFill>
                <a:srgbClr val="212121"/>
              </a:solidFill>
              <a:latin typeface="Raleway" panose="020B0503030101060003" pitchFamily="34" charset="-52"/>
              <a:ea typeface="Roboto" charset="0"/>
              <a:cs typeface="Roboto" charset="0"/>
            </a:endParaRPr>
          </a:p>
        </p:txBody>
      </p:sp>
      <p:sp>
        <p:nvSpPr>
          <p:cNvPr id="45" name="Текст 19">
            <a:extLst>
              <a:ext uri="{FF2B5EF4-FFF2-40B4-BE49-F238E27FC236}">
                <a16:creationId xmlns="" xmlns:a16="http://schemas.microsoft.com/office/drawing/2014/main" id="{7C793D43-13CE-46AB-B2A3-F0671D1E7CA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43282" y="4710667"/>
            <a:ext cx="2397137" cy="338555"/>
          </a:xfrm>
        </p:spPr>
        <p:txBody>
          <a:bodyPr anchor="ctr">
            <a:normAutofit/>
          </a:bodyPr>
          <a:lstStyle>
            <a:lvl1pPr marL="0" indent="0">
              <a:buNone/>
              <a:defRPr sz="1500" b="1">
                <a:solidFill>
                  <a:srgbClr val="EE732F"/>
                </a:solidFill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46" name="Текст 31">
            <a:extLst>
              <a:ext uri="{FF2B5EF4-FFF2-40B4-BE49-F238E27FC236}">
                <a16:creationId xmlns="" xmlns:a16="http://schemas.microsoft.com/office/drawing/2014/main" id="{62F2E947-0701-445F-91B5-102031B52B4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383761" y="5017829"/>
            <a:ext cx="2397137" cy="661823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>
              <a:spcAft>
                <a:spcPts val="600"/>
              </a:spcAft>
            </a:pP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Lorem ipsum dolor sit </a:t>
            </a:r>
            <a:r>
              <a:rPr lang="en-US" sz="1200" dirty="0" err="1">
                <a:solidFill>
                  <a:srgbClr val="212121"/>
                </a:solidFill>
                <a:latin typeface="Raleway" panose="020B0503030101060003" pitchFamily="34" charset="-52"/>
              </a:rPr>
              <a:t>amet</a:t>
            </a: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, </a:t>
            </a:r>
            <a:r>
              <a:rPr lang="en-US" sz="1200" dirty="0" err="1">
                <a:solidFill>
                  <a:srgbClr val="212121"/>
                </a:solidFill>
                <a:latin typeface="Raleway" panose="020B0503030101060003" pitchFamily="34" charset="-52"/>
              </a:rPr>
              <a:t>consectetur</a:t>
            </a: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 </a:t>
            </a:r>
            <a:r>
              <a:rPr lang="en-US" sz="1200" dirty="0" err="1">
                <a:solidFill>
                  <a:srgbClr val="212121"/>
                </a:solidFill>
                <a:latin typeface="Raleway" panose="020B0503030101060003" pitchFamily="34" charset="-52"/>
              </a:rPr>
              <a:t>adipiscing</a:t>
            </a: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 </a:t>
            </a:r>
            <a:r>
              <a:rPr lang="en-US" sz="1200" dirty="0" err="1">
                <a:solidFill>
                  <a:srgbClr val="212121"/>
                </a:solidFill>
                <a:latin typeface="Raleway" panose="020B0503030101060003" pitchFamily="34" charset="-52"/>
              </a:rPr>
              <a:t>elit</a:t>
            </a: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, sed </a:t>
            </a:r>
            <a:r>
              <a:rPr lang="ru-RU" sz="1200" dirty="0">
                <a:solidFill>
                  <a:srgbClr val="212121"/>
                </a:solidFill>
                <a:latin typeface="Raleway" panose="020B0503030101060003" pitchFamily="34" charset="-52"/>
              </a:rPr>
              <a:t/>
            </a:r>
            <a:br>
              <a:rPr lang="ru-RU" sz="1200" dirty="0">
                <a:solidFill>
                  <a:srgbClr val="212121"/>
                </a:solidFill>
                <a:latin typeface="Raleway" panose="020B0503030101060003" pitchFamily="34" charset="-52"/>
              </a:rPr>
            </a:b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do </a:t>
            </a:r>
            <a:r>
              <a:rPr lang="en-US" sz="1200" dirty="0" err="1">
                <a:solidFill>
                  <a:srgbClr val="212121"/>
                </a:solidFill>
                <a:latin typeface="Raleway" panose="020B0503030101060003" pitchFamily="34" charset="-52"/>
              </a:rPr>
              <a:t>eiusmod</a:t>
            </a: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 </a:t>
            </a:r>
            <a:r>
              <a:rPr lang="en-US" sz="1200" dirty="0" err="1">
                <a:solidFill>
                  <a:srgbClr val="212121"/>
                </a:solidFill>
                <a:latin typeface="Raleway" panose="020B0503030101060003" pitchFamily="34" charset="-52"/>
              </a:rPr>
              <a:t>tempor</a:t>
            </a: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 </a:t>
            </a:r>
            <a:r>
              <a:rPr lang="en-US" sz="1200" dirty="0" err="1">
                <a:solidFill>
                  <a:srgbClr val="212121"/>
                </a:solidFill>
                <a:latin typeface="Raleway" panose="020B0503030101060003" pitchFamily="34" charset="-52"/>
              </a:rPr>
              <a:t>incididunt</a:t>
            </a:r>
            <a:endParaRPr lang="es-ES_tradnl" sz="900" dirty="0">
              <a:solidFill>
                <a:srgbClr val="212121"/>
              </a:solidFill>
              <a:latin typeface="Raleway" panose="020B0503030101060003" pitchFamily="34" charset="-52"/>
              <a:ea typeface="Roboto" charset="0"/>
              <a:cs typeface="Roboto" charset="0"/>
            </a:endParaRPr>
          </a:p>
        </p:txBody>
      </p:sp>
      <p:sp>
        <p:nvSpPr>
          <p:cNvPr id="47" name="Текст 19">
            <a:extLst>
              <a:ext uri="{FF2B5EF4-FFF2-40B4-BE49-F238E27FC236}">
                <a16:creationId xmlns="" xmlns:a16="http://schemas.microsoft.com/office/drawing/2014/main" id="{26EF9EB1-0C84-47FF-AFDC-3BF668B9F51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387490" y="4710667"/>
            <a:ext cx="2397137" cy="338555"/>
          </a:xfrm>
        </p:spPr>
        <p:txBody>
          <a:bodyPr anchor="ctr">
            <a:normAutofit/>
          </a:bodyPr>
          <a:lstStyle>
            <a:lvl1pPr marL="0" indent="0">
              <a:buNone/>
              <a:defRPr sz="1500" b="1">
                <a:solidFill>
                  <a:srgbClr val="EE732F"/>
                </a:solidFill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48" name="Текст 31">
            <a:extLst>
              <a:ext uri="{FF2B5EF4-FFF2-40B4-BE49-F238E27FC236}">
                <a16:creationId xmlns="" xmlns:a16="http://schemas.microsoft.com/office/drawing/2014/main" id="{AB8A56DA-D916-410A-B57C-1A4E02F435B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0838" y="5017829"/>
            <a:ext cx="2397137" cy="661823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>
              <a:spcAft>
                <a:spcPts val="600"/>
              </a:spcAft>
            </a:pP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Lorem ipsum dolor sit </a:t>
            </a:r>
            <a:r>
              <a:rPr lang="en-US" sz="1200" dirty="0" err="1">
                <a:solidFill>
                  <a:srgbClr val="212121"/>
                </a:solidFill>
                <a:latin typeface="Raleway" panose="020B0503030101060003" pitchFamily="34" charset="-52"/>
              </a:rPr>
              <a:t>amet</a:t>
            </a: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, </a:t>
            </a:r>
            <a:r>
              <a:rPr lang="en-US" sz="1200" dirty="0" err="1">
                <a:solidFill>
                  <a:srgbClr val="212121"/>
                </a:solidFill>
                <a:latin typeface="Raleway" panose="020B0503030101060003" pitchFamily="34" charset="-52"/>
              </a:rPr>
              <a:t>consectetur</a:t>
            </a: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 </a:t>
            </a:r>
            <a:r>
              <a:rPr lang="en-US" sz="1200" dirty="0" err="1">
                <a:solidFill>
                  <a:srgbClr val="212121"/>
                </a:solidFill>
                <a:latin typeface="Raleway" panose="020B0503030101060003" pitchFamily="34" charset="-52"/>
              </a:rPr>
              <a:t>adipiscing</a:t>
            </a: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 </a:t>
            </a:r>
            <a:r>
              <a:rPr lang="en-US" sz="1200" dirty="0" err="1">
                <a:solidFill>
                  <a:srgbClr val="212121"/>
                </a:solidFill>
                <a:latin typeface="Raleway" panose="020B0503030101060003" pitchFamily="34" charset="-52"/>
              </a:rPr>
              <a:t>elit</a:t>
            </a: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, sed </a:t>
            </a:r>
            <a:r>
              <a:rPr lang="ru-RU" sz="1200" dirty="0">
                <a:solidFill>
                  <a:srgbClr val="212121"/>
                </a:solidFill>
                <a:latin typeface="Raleway" panose="020B0503030101060003" pitchFamily="34" charset="-52"/>
              </a:rPr>
              <a:t/>
            </a:r>
            <a:br>
              <a:rPr lang="ru-RU" sz="1200" dirty="0">
                <a:solidFill>
                  <a:srgbClr val="212121"/>
                </a:solidFill>
                <a:latin typeface="Raleway" panose="020B0503030101060003" pitchFamily="34" charset="-52"/>
              </a:rPr>
            </a:b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do </a:t>
            </a:r>
            <a:r>
              <a:rPr lang="en-US" sz="1200" dirty="0" err="1">
                <a:solidFill>
                  <a:srgbClr val="212121"/>
                </a:solidFill>
                <a:latin typeface="Raleway" panose="020B0503030101060003" pitchFamily="34" charset="-52"/>
              </a:rPr>
              <a:t>eiusmod</a:t>
            </a: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 </a:t>
            </a:r>
            <a:r>
              <a:rPr lang="en-US" sz="1200" dirty="0" err="1">
                <a:solidFill>
                  <a:srgbClr val="212121"/>
                </a:solidFill>
                <a:latin typeface="Raleway" panose="020B0503030101060003" pitchFamily="34" charset="-52"/>
              </a:rPr>
              <a:t>tempor</a:t>
            </a: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 </a:t>
            </a:r>
            <a:r>
              <a:rPr lang="en-US" sz="1200" dirty="0" err="1">
                <a:solidFill>
                  <a:srgbClr val="212121"/>
                </a:solidFill>
                <a:latin typeface="Raleway" panose="020B0503030101060003" pitchFamily="34" charset="-52"/>
              </a:rPr>
              <a:t>incididunt</a:t>
            </a:r>
            <a:endParaRPr lang="es-ES_tradnl" sz="900" dirty="0">
              <a:solidFill>
                <a:srgbClr val="212121"/>
              </a:solidFill>
              <a:latin typeface="Raleway" panose="020B0503030101060003" pitchFamily="34" charset="-52"/>
              <a:ea typeface="Roboto" charset="0"/>
              <a:cs typeface="Roboto" charset="0"/>
            </a:endParaRPr>
          </a:p>
        </p:txBody>
      </p:sp>
      <p:sp>
        <p:nvSpPr>
          <p:cNvPr id="49" name="Текст 19">
            <a:extLst>
              <a:ext uri="{FF2B5EF4-FFF2-40B4-BE49-F238E27FC236}">
                <a16:creationId xmlns="" xmlns:a16="http://schemas.microsoft.com/office/drawing/2014/main" id="{7B6FCA5A-BEC3-4222-A1BD-DC65A6D2B73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64567" y="4710667"/>
            <a:ext cx="2397137" cy="338555"/>
          </a:xfrm>
        </p:spPr>
        <p:txBody>
          <a:bodyPr anchor="ctr">
            <a:normAutofit/>
          </a:bodyPr>
          <a:lstStyle>
            <a:lvl1pPr marL="0" indent="0">
              <a:buNone/>
              <a:defRPr sz="1500" b="1">
                <a:solidFill>
                  <a:srgbClr val="EE732F"/>
                </a:solidFill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662767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1241A612-9F25-4E8A-AB44-A7D1F53664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5414850" y="-70878"/>
            <a:ext cx="6878638" cy="6878638"/>
          </a:xfrm>
          <a:prstGeom prst="rect">
            <a:avLst/>
          </a:prstGeom>
        </p:spPr>
      </p:pic>
      <p:sp>
        <p:nvSpPr>
          <p:cNvPr id="6" name="Полилиния: фигура 5">
            <a:extLst>
              <a:ext uri="{FF2B5EF4-FFF2-40B4-BE49-F238E27FC236}">
                <a16:creationId xmlns="" xmlns:a16="http://schemas.microsoft.com/office/drawing/2014/main" id="{43C296F3-549E-4138-83AC-D286A59F1200}"/>
              </a:ext>
            </a:extLst>
          </p:cNvPr>
          <p:cNvSpPr/>
          <p:nvPr userDrawn="1"/>
        </p:nvSpPr>
        <p:spPr>
          <a:xfrm>
            <a:off x="1199909" y="1523225"/>
            <a:ext cx="9792182" cy="4044364"/>
          </a:xfrm>
          <a:custGeom>
            <a:avLst/>
            <a:gdLst>
              <a:gd name="connsiteX0" fmla="*/ 674074 w 9792182"/>
              <a:gd name="connsiteY0" fmla="*/ 0 h 4044364"/>
              <a:gd name="connsiteX1" fmla="*/ 1526585 w 9792182"/>
              <a:gd name="connsiteY1" fmla="*/ 0 h 4044364"/>
              <a:gd name="connsiteX2" fmla="*/ 1453779 w 9792182"/>
              <a:gd name="connsiteY2" fmla="*/ 80107 h 4044364"/>
              <a:gd name="connsiteX3" fmla="*/ 1070970 w 9792182"/>
              <a:gd name="connsiteY3" fmla="*/ 1146453 h 4044364"/>
              <a:gd name="connsiteX4" fmla="*/ 2747370 w 9792182"/>
              <a:gd name="connsiteY4" fmla="*/ 2822853 h 4044364"/>
              <a:gd name="connsiteX5" fmla="*/ 4423770 w 9792182"/>
              <a:gd name="connsiteY5" fmla="*/ 1146453 h 4044364"/>
              <a:gd name="connsiteX6" fmla="*/ 4040962 w 9792182"/>
              <a:gd name="connsiteY6" fmla="*/ 80107 h 4044364"/>
              <a:gd name="connsiteX7" fmla="*/ 3968156 w 9792182"/>
              <a:gd name="connsiteY7" fmla="*/ 0 h 4044364"/>
              <a:gd name="connsiteX8" fmla="*/ 9792182 w 9792182"/>
              <a:gd name="connsiteY8" fmla="*/ 0 h 4044364"/>
              <a:gd name="connsiteX9" fmla="*/ 9792182 w 9792182"/>
              <a:gd name="connsiteY9" fmla="*/ 3370290 h 4044364"/>
              <a:gd name="connsiteX10" fmla="*/ 9118108 w 9792182"/>
              <a:gd name="connsiteY10" fmla="*/ 4044364 h 4044364"/>
              <a:gd name="connsiteX11" fmla="*/ 0 w 9792182"/>
              <a:gd name="connsiteY11" fmla="*/ 4044364 h 4044364"/>
              <a:gd name="connsiteX12" fmla="*/ 0 w 9792182"/>
              <a:gd name="connsiteY12" fmla="*/ 674074 h 4044364"/>
              <a:gd name="connsiteX13" fmla="*/ 674074 w 9792182"/>
              <a:gd name="connsiteY13" fmla="*/ 0 h 4044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792182" h="4044364">
                <a:moveTo>
                  <a:pt x="674074" y="0"/>
                </a:moveTo>
                <a:lnTo>
                  <a:pt x="1526585" y="0"/>
                </a:lnTo>
                <a:lnTo>
                  <a:pt x="1453779" y="80107"/>
                </a:lnTo>
                <a:cubicBezTo>
                  <a:pt x="1214630" y="369888"/>
                  <a:pt x="1070970" y="741394"/>
                  <a:pt x="1070970" y="1146453"/>
                </a:cubicBezTo>
                <a:cubicBezTo>
                  <a:pt x="1070970" y="2072303"/>
                  <a:pt x="1821520" y="2822853"/>
                  <a:pt x="2747370" y="2822853"/>
                </a:cubicBezTo>
                <a:cubicBezTo>
                  <a:pt x="3673220" y="2822853"/>
                  <a:pt x="4423770" y="2072303"/>
                  <a:pt x="4423770" y="1146453"/>
                </a:cubicBezTo>
                <a:cubicBezTo>
                  <a:pt x="4423770" y="741394"/>
                  <a:pt x="4280110" y="369888"/>
                  <a:pt x="4040962" y="80107"/>
                </a:cubicBezTo>
                <a:lnTo>
                  <a:pt x="3968156" y="0"/>
                </a:lnTo>
                <a:lnTo>
                  <a:pt x="9792182" y="0"/>
                </a:lnTo>
                <a:lnTo>
                  <a:pt x="9792182" y="3370290"/>
                </a:lnTo>
                <a:cubicBezTo>
                  <a:pt x="9792182" y="3742571"/>
                  <a:pt x="9490389" y="4044364"/>
                  <a:pt x="9118108" y="4044364"/>
                </a:cubicBezTo>
                <a:lnTo>
                  <a:pt x="0" y="4044364"/>
                </a:lnTo>
                <a:lnTo>
                  <a:pt x="0" y="674074"/>
                </a:lnTo>
                <a:cubicBezTo>
                  <a:pt x="0" y="301793"/>
                  <a:pt x="301793" y="0"/>
                  <a:pt x="6740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28600" sx="101000" sy="101000" algn="ctr" rotWithShape="0">
              <a:srgbClr val="58595A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53" name="Текст 52">
            <a:extLst>
              <a:ext uri="{FF2B5EF4-FFF2-40B4-BE49-F238E27FC236}">
                <a16:creationId xmlns="" xmlns:a16="http://schemas.microsoft.com/office/drawing/2014/main" id="{B4F6DA76-54A6-4392-8F9E-0BB7FA28221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24957" y="3892826"/>
            <a:ext cx="4644983" cy="66521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z="1400" dirty="0"/>
              <a:t>Sed </a:t>
            </a:r>
            <a:r>
              <a:rPr lang="en-US" sz="1400" dirty="0" err="1"/>
              <a:t>ut</a:t>
            </a:r>
            <a:r>
              <a:rPr lang="en-US" sz="1400" dirty="0"/>
              <a:t> </a:t>
            </a:r>
            <a:r>
              <a:rPr lang="en-US" sz="1400" dirty="0" err="1"/>
              <a:t>perspiciatis</a:t>
            </a:r>
            <a:r>
              <a:rPr lang="en-US" sz="1400" dirty="0"/>
              <a:t> </a:t>
            </a:r>
            <a:r>
              <a:rPr lang="en-US" sz="1400" dirty="0" err="1"/>
              <a:t>unde</a:t>
            </a:r>
            <a:r>
              <a:rPr lang="en-US" sz="1400" dirty="0"/>
              <a:t> </a:t>
            </a:r>
            <a:r>
              <a:rPr lang="en-US" sz="1400" dirty="0" err="1"/>
              <a:t>omnis</a:t>
            </a:r>
            <a:r>
              <a:rPr lang="en-US" sz="1400" dirty="0"/>
              <a:t> </a:t>
            </a:r>
            <a:r>
              <a:rPr lang="en-US" sz="1400" dirty="0" err="1"/>
              <a:t>iste</a:t>
            </a:r>
            <a:r>
              <a:rPr lang="en-US" sz="1400" dirty="0"/>
              <a:t> </a:t>
            </a:r>
            <a:r>
              <a:rPr lang="en-US" sz="1400" dirty="0" err="1"/>
              <a:t>natus</a:t>
            </a:r>
            <a:r>
              <a:rPr lang="en-US" sz="1400" dirty="0"/>
              <a:t> error sit </a:t>
            </a:r>
            <a:r>
              <a:rPr lang="en-US" sz="1400" dirty="0" err="1"/>
              <a:t>voluptatem</a:t>
            </a:r>
            <a:r>
              <a:rPr lang="en-US" sz="1400" dirty="0"/>
              <a:t> </a:t>
            </a:r>
            <a:r>
              <a:rPr lang="en-US" sz="1400" dirty="0" err="1"/>
              <a:t>accusantium</a:t>
            </a:r>
            <a:r>
              <a:rPr lang="en-US" sz="1400" dirty="0"/>
              <a:t> </a:t>
            </a:r>
            <a:r>
              <a:rPr lang="en-US" sz="1400" dirty="0" err="1"/>
              <a:t>doloremque</a:t>
            </a:r>
            <a:r>
              <a:rPr lang="en-US" sz="1400" dirty="0"/>
              <a:t> </a:t>
            </a:r>
            <a:endParaRPr lang="ru-RU" sz="1400" dirty="0"/>
          </a:p>
        </p:txBody>
      </p:sp>
      <p:sp>
        <p:nvSpPr>
          <p:cNvPr id="37" name="Заголовок 1">
            <a:extLst>
              <a:ext uri="{FF2B5EF4-FFF2-40B4-BE49-F238E27FC236}">
                <a16:creationId xmlns="" xmlns:a16="http://schemas.microsoft.com/office/drawing/2014/main" id="{DDCF99E2-CDB2-4830-9E92-FFC350888D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24958" y="2584967"/>
            <a:ext cx="4620575" cy="10722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algn="l" defTabSz="914400" rtl="0" eaLnBrk="1" latinLnBrk="0" hangingPunct="1">
              <a:lnSpc>
                <a:spcPct val="100000"/>
              </a:lnSpc>
              <a:spcAft>
                <a:spcPts val="600"/>
              </a:spcAft>
              <a:defRPr lang="ru-RU" sz="32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Heraclito ExtraBold" pitchFamily="2" charset="0"/>
                <a:ea typeface="+mn-ea"/>
                <a:cs typeface="+mn-cs"/>
              </a:defRPr>
            </a:lvl1pPr>
          </a:lstStyle>
          <a:p>
            <a:r>
              <a:rPr lang="ru-RU" dirty="0"/>
              <a:t>Фамилия </a:t>
            </a:r>
            <a:br>
              <a:rPr lang="ru-RU" dirty="0"/>
            </a:br>
            <a:r>
              <a:rPr lang="ru-RU" dirty="0"/>
              <a:t>Имя сотрудника</a:t>
            </a:r>
          </a:p>
        </p:txBody>
      </p:sp>
      <p:sp>
        <p:nvSpPr>
          <p:cNvPr id="5" name="Рисунок 4">
            <a:extLst>
              <a:ext uri="{FF2B5EF4-FFF2-40B4-BE49-F238E27FC236}">
                <a16:creationId xmlns="" xmlns:a16="http://schemas.microsoft.com/office/drawing/2014/main" id="{3C8CFE49-FBF0-4DA8-813C-0FEC8DEAA6D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562331" y="1299734"/>
            <a:ext cx="2771722" cy="2771722"/>
          </a:xfrm>
          <a:custGeom>
            <a:avLst/>
            <a:gdLst>
              <a:gd name="connsiteX0" fmla="*/ 1385861 w 2771722"/>
              <a:gd name="connsiteY0" fmla="*/ 0 h 2771722"/>
              <a:gd name="connsiteX1" fmla="*/ 2771722 w 2771722"/>
              <a:gd name="connsiteY1" fmla="*/ 1385861 h 2771722"/>
              <a:gd name="connsiteX2" fmla="*/ 1385861 w 2771722"/>
              <a:gd name="connsiteY2" fmla="*/ 2771722 h 2771722"/>
              <a:gd name="connsiteX3" fmla="*/ 0 w 2771722"/>
              <a:gd name="connsiteY3" fmla="*/ 1385861 h 2771722"/>
              <a:gd name="connsiteX4" fmla="*/ 1385861 w 2771722"/>
              <a:gd name="connsiteY4" fmla="*/ 0 h 2771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71722" h="2771722">
                <a:moveTo>
                  <a:pt x="1385861" y="0"/>
                </a:moveTo>
                <a:cubicBezTo>
                  <a:pt x="2151251" y="0"/>
                  <a:pt x="2771722" y="620471"/>
                  <a:pt x="2771722" y="1385861"/>
                </a:cubicBezTo>
                <a:cubicBezTo>
                  <a:pt x="2771722" y="2151251"/>
                  <a:pt x="2151251" y="2771722"/>
                  <a:pt x="1385861" y="2771722"/>
                </a:cubicBezTo>
                <a:cubicBezTo>
                  <a:pt x="620471" y="2771722"/>
                  <a:pt x="0" y="2151251"/>
                  <a:pt x="0" y="1385861"/>
                </a:cubicBezTo>
                <a:cubicBezTo>
                  <a:pt x="0" y="620471"/>
                  <a:pt x="620471" y="0"/>
                  <a:pt x="138586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CDBFE1B6-60EC-4C04-8771-88BBDCFE243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35D9C80-C32E-4ED3-9196-5A0424C3E92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B00B7F9E-27D5-419B-A309-7E84C0A187F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3170" y="323326"/>
            <a:ext cx="1392600" cy="795771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="" xmlns:a16="http://schemas.microsoft.com/office/drawing/2014/main" id="{A0A63986-3159-4A82-8407-676F88B9BCBF}"/>
              </a:ext>
            </a:extLst>
          </p:cNvPr>
          <p:cNvGrpSpPr/>
          <p:nvPr userDrawn="1"/>
        </p:nvGrpSpPr>
        <p:grpSpPr>
          <a:xfrm>
            <a:off x="3253464" y="4757853"/>
            <a:ext cx="411946" cy="411946"/>
            <a:chOff x="3253464" y="4757853"/>
            <a:chExt cx="411946" cy="411946"/>
          </a:xfrm>
        </p:grpSpPr>
        <p:sp>
          <p:nvSpPr>
            <p:cNvPr id="9" name="Овал 8">
              <a:extLst>
                <a:ext uri="{FF2B5EF4-FFF2-40B4-BE49-F238E27FC236}">
                  <a16:creationId xmlns="" xmlns:a16="http://schemas.microsoft.com/office/drawing/2014/main" id="{C917E658-5F65-4499-984C-B233F50DD7A4}"/>
                </a:ext>
              </a:extLst>
            </p:cNvPr>
            <p:cNvSpPr/>
            <p:nvPr/>
          </p:nvSpPr>
          <p:spPr>
            <a:xfrm>
              <a:off x="3253464" y="4757853"/>
              <a:ext cx="411946" cy="411946"/>
            </a:xfrm>
            <a:prstGeom prst="ellipse">
              <a:avLst/>
            </a:prstGeom>
            <a:solidFill>
              <a:srgbClr val="EE732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Овал 9">
              <a:extLst>
                <a:ext uri="{FF2B5EF4-FFF2-40B4-BE49-F238E27FC236}">
                  <a16:creationId xmlns="" xmlns:a16="http://schemas.microsoft.com/office/drawing/2014/main" id="{FB38A139-22C4-48DA-B3CF-4D701D5491CA}"/>
                </a:ext>
              </a:extLst>
            </p:cNvPr>
            <p:cNvSpPr/>
            <p:nvPr/>
          </p:nvSpPr>
          <p:spPr>
            <a:xfrm>
              <a:off x="3328093" y="4832066"/>
              <a:ext cx="263319" cy="2633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" name="Рисунок 10">
              <a:extLst>
                <a:ext uri="{FF2B5EF4-FFF2-40B4-BE49-F238E27FC236}">
                  <a16:creationId xmlns="" xmlns:a16="http://schemas.microsoft.com/office/drawing/2014/main" id="{8387E50C-9227-46DF-8D42-488383FBDF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310160" y="4814549"/>
              <a:ext cx="298554" cy="298554"/>
            </a:xfrm>
            <a:prstGeom prst="rect">
              <a:avLst/>
            </a:prstGeom>
          </p:spPr>
        </p:pic>
      </p:grpSp>
      <p:grpSp>
        <p:nvGrpSpPr>
          <p:cNvPr id="12" name="Группа 11">
            <a:extLst>
              <a:ext uri="{FF2B5EF4-FFF2-40B4-BE49-F238E27FC236}">
                <a16:creationId xmlns="" xmlns:a16="http://schemas.microsoft.com/office/drawing/2014/main" id="{2711449E-0819-4C5E-91B1-57AB1E8D4A7A}"/>
              </a:ext>
            </a:extLst>
          </p:cNvPr>
          <p:cNvGrpSpPr/>
          <p:nvPr userDrawn="1"/>
        </p:nvGrpSpPr>
        <p:grpSpPr>
          <a:xfrm>
            <a:off x="3742219" y="4757853"/>
            <a:ext cx="411946" cy="411946"/>
            <a:chOff x="3742219" y="4757853"/>
            <a:chExt cx="411946" cy="411946"/>
          </a:xfrm>
        </p:grpSpPr>
        <p:sp>
          <p:nvSpPr>
            <p:cNvPr id="13" name="Овал 12">
              <a:extLst>
                <a:ext uri="{FF2B5EF4-FFF2-40B4-BE49-F238E27FC236}">
                  <a16:creationId xmlns="" xmlns:a16="http://schemas.microsoft.com/office/drawing/2014/main" id="{FEC8B841-C661-49A1-AF9D-340BBFBA7581}"/>
                </a:ext>
              </a:extLst>
            </p:cNvPr>
            <p:cNvSpPr/>
            <p:nvPr/>
          </p:nvSpPr>
          <p:spPr>
            <a:xfrm>
              <a:off x="3742219" y="4757853"/>
              <a:ext cx="411946" cy="411946"/>
            </a:xfrm>
            <a:prstGeom prst="ellipse">
              <a:avLst/>
            </a:prstGeom>
            <a:solidFill>
              <a:srgbClr val="EE732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Овал 13">
              <a:extLst>
                <a:ext uri="{FF2B5EF4-FFF2-40B4-BE49-F238E27FC236}">
                  <a16:creationId xmlns="" xmlns:a16="http://schemas.microsoft.com/office/drawing/2014/main" id="{81C23145-0120-471E-9AA1-1376CFE0E6D2}"/>
                </a:ext>
              </a:extLst>
            </p:cNvPr>
            <p:cNvSpPr/>
            <p:nvPr/>
          </p:nvSpPr>
          <p:spPr>
            <a:xfrm>
              <a:off x="3818286" y="4832066"/>
              <a:ext cx="263319" cy="2633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5" name="Рисунок 14">
              <a:extLst>
                <a:ext uri="{FF2B5EF4-FFF2-40B4-BE49-F238E27FC236}">
                  <a16:creationId xmlns="" xmlns:a16="http://schemas.microsoft.com/office/drawing/2014/main" id="{026C84C5-6215-41D9-8A03-5F9270988F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798915" y="4814549"/>
              <a:ext cx="298554" cy="298554"/>
            </a:xfrm>
            <a:prstGeom prst="rect">
              <a:avLst/>
            </a:prstGeom>
          </p:spPr>
        </p:pic>
      </p:grpSp>
      <p:grpSp>
        <p:nvGrpSpPr>
          <p:cNvPr id="16" name="Группа 15">
            <a:extLst>
              <a:ext uri="{FF2B5EF4-FFF2-40B4-BE49-F238E27FC236}">
                <a16:creationId xmlns="" xmlns:a16="http://schemas.microsoft.com/office/drawing/2014/main" id="{8605FA84-C66F-48B5-B204-69A61DB03976}"/>
              </a:ext>
            </a:extLst>
          </p:cNvPr>
          <p:cNvGrpSpPr/>
          <p:nvPr userDrawn="1"/>
        </p:nvGrpSpPr>
        <p:grpSpPr>
          <a:xfrm>
            <a:off x="4230974" y="4757853"/>
            <a:ext cx="411946" cy="411946"/>
            <a:chOff x="4230974" y="4757853"/>
            <a:chExt cx="411946" cy="411946"/>
          </a:xfrm>
        </p:grpSpPr>
        <p:sp>
          <p:nvSpPr>
            <p:cNvPr id="17" name="Овал 16">
              <a:extLst>
                <a:ext uri="{FF2B5EF4-FFF2-40B4-BE49-F238E27FC236}">
                  <a16:creationId xmlns="" xmlns:a16="http://schemas.microsoft.com/office/drawing/2014/main" id="{FB5C68E1-9D49-4945-BDC9-EABAFCA4B2E9}"/>
                </a:ext>
              </a:extLst>
            </p:cNvPr>
            <p:cNvSpPr/>
            <p:nvPr/>
          </p:nvSpPr>
          <p:spPr>
            <a:xfrm>
              <a:off x="4230974" y="4757853"/>
              <a:ext cx="411946" cy="411946"/>
            </a:xfrm>
            <a:prstGeom prst="ellipse">
              <a:avLst/>
            </a:prstGeom>
            <a:solidFill>
              <a:srgbClr val="EE732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Овал 17">
              <a:extLst>
                <a:ext uri="{FF2B5EF4-FFF2-40B4-BE49-F238E27FC236}">
                  <a16:creationId xmlns="" xmlns:a16="http://schemas.microsoft.com/office/drawing/2014/main" id="{2ACA35FD-9FE5-4EDE-AF49-CD2992A43C7D}"/>
                </a:ext>
              </a:extLst>
            </p:cNvPr>
            <p:cNvSpPr/>
            <p:nvPr/>
          </p:nvSpPr>
          <p:spPr>
            <a:xfrm>
              <a:off x="4305287" y="4832066"/>
              <a:ext cx="263319" cy="2633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9" name="Рисунок 18">
              <a:extLst>
                <a:ext uri="{FF2B5EF4-FFF2-40B4-BE49-F238E27FC236}">
                  <a16:creationId xmlns="" xmlns:a16="http://schemas.microsoft.com/office/drawing/2014/main" id="{A9836F80-3BA2-4289-9DF0-2EC4B44745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287670" y="4814549"/>
              <a:ext cx="298554" cy="298554"/>
            </a:xfrm>
            <a:prstGeom prst="rect">
              <a:avLst/>
            </a:prstGeom>
          </p:spPr>
        </p:pic>
      </p:grpSp>
      <p:grpSp>
        <p:nvGrpSpPr>
          <p:cNvPr id="20" name="Группа 19">
            <a:extLst>
              <a:ext uri="{FF2B5EF4-FFF2-40B4-BE49-F238E27FC236}">
                <a16:creationId xmlns="" xmlns:a16="http://schemas.microsoft.com/office/drawing/2014/main" id="{5651EDA4-F56A-4EE1-910D-8AA1163B16A0}"/>
              </a:ext>
            </a:extLst>
          </p:cNvPr>
          <p:cNvGrpSpPr/>
          <p:nvPr userDrawn="1"/>
        </p:nvGrpSpPr>
        <p:grpSpPr>
          <a:xfrm>
            <a:off x="10114419" y="1802655"/>
            <a:ext cx="624840" cy="93726"/>
            <a:chOff x="5044440" y="-1813560"/>
            <a:chExt cx="914400" cy="137160"/>
          </a:xfrm>
          <a:gradFill>
            <a:gsLst>
              <a:gs pos="0">
                <a:srgbClr val="BFBFBF"/>
              </a:gs>
              <a:gs pos="100000">
                <a:srgbClr val="8F9092"/>
              </a:gs>
            </a:gsLst>
            <a:lin ang="0" scaled="1"/>
          </a:gradFill>
        </p:grpSpPr>
        <p:sp>
          <p:nvSpPr>
            <p:cNvPr id="21" name="Овал 20">
              <a:extLst>
                <a:ext uri="{FF2B5EF4-FFF2-40B4-BE49-F238E27FC236}">
                  <a16:creationId xmlns="" xmlns:a16="http://schemas.microsoft.com/office/drawing/2014/main" id="{8C577730-9087-4D6A-B5C8-BE6558EB0843}"/>
                </a:ext>
              </a:extLst>
            </p:cNvPr>
            <p:cNvSpPr/>
            <p:nvPr/>
          </p:nvSpPr>
          <p:spPr>
            <a:xfrm>
              <a:off x="5044440" y="-1813560"/>
              <a:ext cx="137160" cy="1371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Овал 21">
              <a:extLst>
                <a:ext uri="{FF2B5EF4-FFF2-40B4-BE49-F238E27FC236}">
                  <a16:creationId xmlns="" xmlns:a16="http://schemas.microsoft.com/office/drawing/2014/main" id="{08D829CE-DBB6-41D2-BBFD-F24CD505BAB0}"/>
                </a:ext>
              </a:extLst>
            </p:cNvPr>
            <p:cNvSpPr/>
            <p:nvPr/>
          </p:nvSpPr>
          <p:spPr>
            <a:xfrm>
              <a:off x="5303520" y="-1813560"/>
              <a:ext cx="137160" cy="1371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Овал 22">
              <a:extLst>
                <a:ext uri="{FF2B5EF4-FFF2-40B4-BE49-F238E27FC236}">
                  <a16:creationId xmlns="" xmlns:a16="http://schemas.microsoft.com/office/drawing/2014/main" id="{6D71B6D8-5D08-4474-958D-AC77241CD1DA}"/>
                </a:ext>
              </a:extLst>
            </p:cNvPr>
            <p:cNvSpPr/>
            <p:nvPr/>
          </p:nvSpPr>
          <p:spPr>
            <a:xfrm>
              <a:off x="5562600" y="-1813560"/>
              <a:ext cx="137160" cy="1371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Овал 23">
              <a:extLst>
                <a:ext uri="{FF2B5EF4-FFF2-40B4-BE49-F238E27FC236}">
                  <a16:creationId xmlns="" xmlns:a16="http://schemas.microsoft.com/office/drawing/2014/main" id="{4C6954E4-3E98-4E2B-AFBF-C9AB084812CE}"/>
                </a:ext>
              </a:extLst>
            </p:cNvPr>
            <p:cNvSpPr/>
            <p:nvPr/>
          </p:nvSpPr>
          <p:spPr>
            <a:xfrm>
              <a:off x="5821680" y="-1813560"/>
              <a:ext cx="137160" cy="1371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="" xmlns:a16="http://schemas.microsoft.com/office/drawing/2014/main" id="{06626718-D1AE-45B1-8C65-D61867840046}"/>
              </a:ext>
            </a:extLst>
          </p:cNvPr>
          <p:cNvGrpSpPr/>
          <p:nvPr userDrawn="1"/>
        </p:nvGrpSpPr>
        <p:grpSpPr>
          <a:xfrm>
            <a:off x="745633" y="3091131"/>
            <a:ext cx="908552" cy="908552"/>
            <a:chOff x="3310492" y="1136073"/>
            <a:chExt cx="989778" cy="989778"/>
          </a:xfrm>
          <a:effectLst>
            <a:outerShdw blurRad="254000" sx="101000" sy="101000" algn="ctr" rotWithShape="0">
              <a:srgbClr val="F65830">
                <a:alpha val="25000"/>
              </a:srgbClr>
            </a:outerShdw>
          </a:effectLst>
        </p:grpSpPr>
        <p:grpSp>
          <p:nvGrpSpPr>
            <p:cNvPr id="26" name="Группа 25">
              <a:extLst>
                <a:ext uri="{FF2B5EF4-FFF2-40B4-BE49-F238E27FC236}">
                  <a16:creationId xmlns="" xmlns:a16="http://schemas.microsoft.com/office/drawing/2014/main" id="{049A7124-B5CB-4D8E-985C-AA5FA96B3164}"/>
                </a:ext>
              </a:extLst>
            </p:cNvPr>
            <p:cNvGrpSpPr/>
            <p:nvPr/>
          </p:nvGrpSpPr>
          <p:grpSpPr>
            <a:xfrm>
              <a:off x="3310492" y="1136073"/>
              <a:ext cx="989778" cy="989778"/>
              <a:chOff x="6852519" y="1119097"/>
              <a:chExt cx="822704" cy="822704"/>
            </a:xfrm>
          </p:grpSpPr>
          <p:sp>
            <p:nvSpPr>
              <p:cNvPr id="29" name="Овал 28">
                <a:extLst>
                  <a:ext uri="{FF2B5EF4-FFF2-40B4-BE49-F238E27FC236}">
                    <a16:creationId xmlns="" xmlns:a16="http://schemas.microsoft.com/office/drawing/2014/main" id="{03665EC5-28E7-4210-AFE9-E65F3064DD08}"/>
                  </a:ext>
                </a:extLst>
              </p:cNvPr>
              <p:cNvSpPr/>
              <p:nvPr/>
            </p:nvSpPr>
            <p:spPr>
              <a:xfrm>
                <a:off x="6852519" y="1119097"/>
                <a:ext cx="822704" cy="822704"/>
              </a:xfrm>
              <a:prstGeom prst="ellipse">
                <a:avLst/>
              </a:prstGeom>
              <a:solidFill>
                <a:srgbClr val="F99A35">
                  <a:alpha val="2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30" name="Овал 29">
                <a:extLst>
                  <a:ext uri="{FF2B5EF4-FFF2-40B4-BE49-F238E27FC236}">
                    <a16:creationId xmlns="" xmlns:a16="http://schemas.microsoft.com/office/drawing/2014/main" id="{1DC38220-0FA9-4ACD-A3A0-3B82039F7497}"/>
                  </a:ext>
                </a:extLst>
              </p:cNvPr>
              <p:cNvSpPr/>
              <p:nvPr/>
            </p:nvSpPr>
            <p:spPr>
              <a:xfrm>
                <a:off x="6959071" y="1225649"/>
                <a:ext cx="609600" cy="609600"/>
              </a:xfrm>
              <a:prstGeom prst="ellipse">
                <a:avLst/>
              </a:prstGeom>
              <a:solidFill>
                <a:srgbClr val="F99A3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27" name="Овал 26">
              <a:extLst>
                <a:ext uri="{FF2B5EF4-FFF2-40B4-BE49-F238E27FC236}">
                  <a16:creationId xmlns="" xmlns:a16="http://schemas.microsoft.com/office/drawing/2014/main" id="{81CAE370-D3EA-443A-9E80-42F23CD6C596}"/>
                </a:ext>
              </a:extLst>
            </p:cNvPr>
            <p:cNvSpPr/>
            <p:nvPr/>
          </p:nvSpPr>
          <p:spPr>
            <a:xfrm>
              <a:off x="3553380" y="1378961"/>
              <a:ext cx="504000" cy="504000"/>
            </a:xfrm>
            <a:prstGeom prst="ellipse">
              <a:avLst/>
            </a:prstGeom>
            <a:solidFill>
              <a:srgbClr val="EE732F">
                <a:alpha val="4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Овал 27">
              <a:extLst>
                <a:ext uri="{FF2B5EF4-FFF2-40B4-BE49-F238E27FC236}">
                  <a16:creationId xmlns="" xmlns:a16="http://schemas.microsoft.com/office/drawing/2014/main" id="{16BFCF29-FA89-488D-83CB-61EE8DFBBA7D}"/>
                </a:ext>
              </a:extLst>
            </p:cNvPr>
            <p:cNvSpPr/>
            <p:nvPr/>
          </p:nvSpPr>
          <p:spPr>
            <a:xfrm>
              <a:off x="3679380" y="1504961"/>
              <a:ext cx="252000" cy="252000"/>
            </a:xfrm>
            <a:prstGeom prst="ellipse">
              <a:avLst/>
            </a:prstGeom>
            <a:solidFill>
              <a:srgbClr val="F65830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2" name="Прямоугольник: скругленные противолежащие углы 31">
            <a:extLst>
              <a:ext uri="{FF2B5EF4-FFF2-40B4-BE49-F238E27FC236}">
                <a16:creationId xmlns="" xmlns:a16="http://schemas.microsoft.com/office/drawing/2014/main" id="{1FBE90F7-925B-4574-8B43-1F812F299697}"/>
              </a:ext>
            </a:extLst>
          </p:cNvPr>
          <p:cNvSpPr/>
          <p:nvPr userDrawn="1"/>
        </p:nvSpPr>
        <p:spPr>
          <a:xfrm>
            <a:off x="6108904" y="2141520"/>
            <a:ext cx="1724759" cy="338554"/>
          </a:xfrm>
          <a:prstGeom prst="round2DiagRect">
            <a:avLst>
              <a:gd name="adj1" fmla="val 50000"/>
              <a:gd name="adj2" fmla="val 0"/>
            </a:avLst>
          </a:prstGeom>
          <a:gradFill>
            <a:gsLst>
              <a:gs pos="0">
                <a:srgbClr val="F99A35">
                  <a:alpha val="79000"/>
                </a:srgbClr>
              </a:gs>
              <a:gs pos="100000">
                <a:srgbClr val="EE732F">
                  <a:alpha val="96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38" name="Текст 3">
            <a:extLst>
              <a:ext uri="{FF2B5EF4-FFF2-40B4-BE49-F238E27FC236}">
                <a16:creationId xmlns="" xmlns:a16="http://schemas.microsoft.com/office/drawing/2014/main" id="{2E350644-364F-48A3-8024-12D6BD9E2CB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86395" y="2141520"/>
            <a:ext cx="1441831" cy="338554"/>
          </a:xfrm>
        </p:spPr>
        <p:txBody>
          <a:bodyPr anchor="ctr">
            <a:normAutofit/>
          </a:bodyPr>
          <a:lstStyle>
            <a:lvl1pPr marL="0" indent="0">
              <a:buNone/>
              <a:defRPr sz="1100">
                <a:solidFill>
                  <a:schemeClr val="bg1"/>
                </a:solidFill>
                <a:latin typeface="Heraclito Medium" pitchFamily="2" charset="0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49" name="Текст 48">
            <a:extLst>
              <a:ext uri="{FF2B5EF4-FFF2-40B4-BE49-F238E27FC236}">
                <a16:creationId xmlns="" xmlns:a16="http://schemas.microsoft.com/office/drawing/2014/main" id="{8FD370E1-2095-4131-BE92-171BD98212F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55687" y="4889844"/>
            <a:ext cx="2114253" cy="329968"/>
          </a:xfrm>
        </p:spPr>
        <p:txBody>
          <a:bodyPr anchor="ctr">
            <a:normAutofit/>
          </a:bodyPr>
          <a:lstStyle>
            <a:lvl1pPr marL="0" indent="0">
              <a:buNone/>
              <a:defRPr sz="1200" b="1">
                <a:solidFill>
                  <a:srgbClr val="EE732F"/>
                </a:solidFill>
              </a:defRPr>
            </a:lvl1pPr>
          </a:lstStyle>
          <a:p>
            <a:pPr lvl="0"/>
            <a:r>
              <a:rPr lang="ru-RU" dirty="0"/>
              <a:t>Телефон:</a:t>
            </a:r>
          </a:p>
        </p:txBody>
      </p:sp>
      <p:sp>
        <p:nvSpPr>
          <p:cNvPr id="51" name="Текст 50">
            <a:extLst>
              <a:ext uri="{FF2B5EF4-FFF2-40B4-BE49-F238E27FC236}">
                <a16:creationId xmlns="" xmlns:a16="http://schemas.microsoft.com/office/drawing/2014/main" id="{47E8A8AB-737D-4D2E-9AEE-77CD0E18D6C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84549" y="4889844"/>
            <a:ext cx="2114253" cy="345936"/>
          </a:xfrm>
        </p:spPr>
        <p:txBody>
          <a:bodyPr anchor="ctr">
            <a:normAutofit/>
          </a:bodyPr>
          <a:lstStyle>
            <a:lvl1pPr marL="0" indent="0">
              <a:buNone/>
              <a:defRPr sz="1200" b="1">
                <a:solidFill>
                  <a:srgbClr val="EE732F"/>
                </a:solidFill>
              </a:defRPr>
            </a:lvl1pPr>
          </a:lstStyle>
          <a:p>
            <a:pPr lvl="0"/>
            <a:r>
              <a:rPr lang="en-US" dirty="0"/>
              <a:t>E-mail</a:t>
            </a:r>
            <a:r>
              <a:rPr lang="ru-RU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0424915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6282FB51-0C5A-4B3D-A598-55B3409B5D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D9C80-C32E-4ED3-9196-5A0424C3E9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65374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12">
            <a:extLst>
              <a:ext uri="{FF2B5EF4-FFF2-40B4-BE49-F238E27FC236}">
                <a16:creationId xmlns="" xmlns:a16="http://schemas.microsoft.com/office/drawing/2014/main" id="{6C0B66D8-97D5-4B70-9308-15B00CDBFD8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6143" y="2892541"/>
            <a:ext cx="3021937" cy="3290887"/>
          </a:xfrm>
        </p:spPr>
        <p:txBody>
          <a:bodyPr/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110000"/>
              <a:buFontTx/>
              <a:buBlip>
                <a:blip r:embed="rId2"/>
              </a:buBlip>
              <a:tabLst/>
              <a:defRPr/>
            </a:lvl1pPr>
          </a:lstStyle>
          <a:p>
            <a:pPr marL="285750" indent="-285750">
              <a:spcAft>
                <a:spcPts val="1800"/>
              </a:spcAft>
              <a:buSzPct val="110000"/>
              <a:buBlip>
                <a:blip r:embed="rId2"/>
              </a:buBlip>
            </a:pPr>
            <a:r>
              <a:rPr lang="en-US" sz="1400" dirty="0">
                <a:solidFill>
                  <a:srgbClr val="212121"/>
                </a:solidFill>
                <a:latin typeface="Raleway" panose="020B0503030101060003" pitchFamily="34" charset="-52"/>
              </a:rPr>
              <a:t>Lorem ipsum dolor sit </a:t>
            </a:r>
            <a:r>
              <a:rPr lang="en-US" sz="1400" dirty="0" err="1">
                <a:solidFill>
                  <a:srgbClr val="212121"/>
                </a:solidFill>
                <a:latin typeface="Raleway" panose="020B0503030101060003" pitchFamily="34" charset="-52"/>
              </a:rPr>
              <a:t>amet</a:t>
            </a:r>
            <a:endParaRPr lang="ru-RU" sz="1400" dirty="0">
              <a:solidFill>
                <a:srgbClr val="212121"/>
              </a:solidFill>
              <a:latin typeface="Raleway" panose="020B0503030101060003" pitchFamily="34" charset="-52"/>
            </a:endParaRPr>
          </a:p>
          <a:p>
            <a:pPr marL="285750" indent="-285750">
              <a:spcAft>
                <a:spcPts val="1800"/>
              </a:spcAft>
              <a:buSzPct val="110000"/>
              <a:buBlip>
                <a:blip r:embed="rId2"/>
              </a:buBlip>
            </a:pPr>
            <a:r>
              <a:rPr lang="en-US" sz="1400" dirty="0">
                <a:solidFill>
                  <a:srgbClr val="212121"/>
                </a:solidFill>
                <a:latin typeface="Raleway" panose="020B0503030101060003" pitchFamily="34" charset="-52"/>
              </a:rPr>
              <a:t>Lorem ipsum dolor sit </a:t>
            </a:r>
            <a:r>
              <a:rPr lang="en-US" sz="1400" dirty="0" err="1">
                <a:solidFill>
                  <a:srgbClr val="212121"/>
                </a:solidFill>
                <a:latin typeface="Raleway" panose="020B0503030101060003" pitchFamily="34" charset="-52"/>
              </a:rPr>
              <a:t>amet</a:t>
            </a:r>
            <a:endParaRPr lang="ru-RU" sz="1400" dirty="0">
              <a:solidFill>
                <a:srgbClr val="212121"/>
              </a:solidFill>
              <a:latin typeface="Raleway" panose="020B0503030101060003" pitchFamily="34" charset="-52"/>
            </a:endParaRPr>
          </a:p>
          <a:p>
            <a:pPr marL="285750" indent="-285750">
              <a:spcAft>
                <a:spcPts val="1800"/>
              </a:spcAft>
              <a:buSzPct val="110000"/>
              <a:buBlip>
                <a:blip r:embed="rId2"/>
              </a:buBlip>
            </a:pPr>
            <a:r>
              <a:rPr lang="en-US" sz="1400" dirty="0">
                <a:solidFill>
                  <a:srgbClr val="212121"/>
                </a:solidFill>
                <a:latin typeface="Raleway" panose="020B0503030101060003" pitchFamily="34" charset="-52"/>
              </a:rPr>
              <a:t>Lorem ipsum dolor sit </a:t>
            </a:r>
            <a:r>
              <a:rPr lang="en-US" sz="1400" dirty="0" err="1">
                <a:solidFill>
                  <a:srgbClr val="212121"/>
                </a:solidFill>
                <a:latin typeface="Raleway" panose="020B0503030101060003" pitchFamily="34" charset="-52"/>
              </a:rPr>
              <a:t>amet</a:t>
            </a:r>
            <a:endParaRPr lang="ru-RU" sz="1400" dirty="0">
              <a:solidFill>
                <a:srgbClr val="212121"/>
              </a:solidFill>
              <a:latin typeface="Raleway" panose="020B0503030101060003" pitchFamily="34" charset="-52"/>
            </a:endParaRPr>
          </a:p>
          <a:p>
            <a:pPr marL="285750" indent="-285750">
              <a:spcAft>
                <a:spcPts val="1800"/>
              </a:spcAft>
              <a:buSzPct val="110000"/>
              <a:buBlip>
                <a:blip r:embed="rId2"/>
              </a:buBlip>
            </a:pPr>
            <a:r>
              <a:rPr lang="en-US" sz="1400" dirty="0">
                <a:solidFill>
                  <a:srgbClr val="212121"/>
                </a:solidFill>
                <a:latin typeface="Raleway" panose="020B0503030101060003" pitchFamily="34" charset="-52"/>
              </a:rPr>
              <a:t>Lorem ipsum dolor sit </a:t>
            </a:r>
            <a:r>
              <a:rPr lang="en-US" sz="1400" dirty="0" err="1">
                <a:solidFill>
                  <a:srgbClr val="212121"/>
                </a:solidFill>
                <a:latin typeface="Raleway" panose="020B0503030101060003" pitchFamily="34" charset="-52"/>
              </a:rPr>
              <a:t>amet</a:t>
            </a:r>
            <a:endParaRPr lang="ru-RU" sz="1400" dirty="0">
              <a:solidFill>
                <a:srgbClr val="212121"/>
              </a:solidFill>
              <a:latin typeface="Raleway" panose="020B0503030101060003" pitchFamily="34" charset="-52"/>
            </a:endParaRPr>
          </a:p>
          <a:p>
            <a:pPr marL="285750" indent="-285750">
              <a:spcAft>
                <a:spcPts val="1800"/>
              </a:spcAft>
              <a:buSzPct val="110000"/>
              <a:buBlip>
                <a:blip r:embed="rId2"/>
              </a:buBlip>
            </a:pPr>
            <a:r>
              <a:rPr lang="en-US" sz="1400" dirty="0">
                <a:solidFill>
                  <a:srgbClr val="212121"/>
                </a:solidFill>
                <a:latin typeface="Raleway" panose="020B0503030101060003" pitchFamily="34" charset="-52"/>
              </a:rPr>
              <a:t>Lorem ipsum dolor sit </a:t>
            </a:r>
            <a:r>
              <a:rPr lang="en-US" sz="1400" dirty="0" err="1">
                <a:solidFill>
                  <a:srgbClr val="212121"/>
                </a:solidFill>
                <a:latin typeface="Raleway" panose="020B0503030101060003" pitchFamily="34" charset="-52"/>
              </a:rPr>
              <a:t>amet</a:t>
            </a:r>
            <a:endParaRPr lang="ru-RU" sz="1400" dirty="0">
              <a:solidFill>
                <a:srgbClr val="212121"/>
              </a:solidFill>
              <a:latin typeface="Raleway" panose="020B0503030101060003" pitchFamily="34" charset="-52"/>
            </a:endParaRPr>
          </a:p>
          <a:p>
            <a:pPr marL="285750" indent="-285750">
              <a:spcAft>
                <a:spcPts val="1800"/>
              </a:spcAft>
              <a:buSzPct val="110000"/>
              <a:buBlip>
                <a:blip r:embed="rId2"/>
              </a:buBlip>
            </a:pPr>
            <a:r>
              <a:rPr lang="en-US" sz="1400" dirty="0">
                <a:solidFill>
                  <a:srgbClr val="212121"/>
                </a:solidFill>
                <a:latin typeface="Raleway" panose="020B0503030101060003" pitchFamily="34" charset="-52"/>
              </a:rPr>
              <a:t>Lorem ipsum dolor sit </a:t>
            </a:r>
            <a:r>
              <a:rPr lang="en-US" sz="1400" dirty="0" err="1">
                <a:solidFill>
                  <a:srgbClr val="212121"/>
                </a:solidFill>
                <a:latin typeface="Raleway" panose="020B0503030101060003" pitchFamily="34" charset="-52"/>
              </a:rPr>
              <a:t>amet</a:t>
            </a:r>
            <a:endParaRPr lang="ru-RU" sz="1400" dirty="0">
              <a:solidFill>
                <a:srgbClr val="212121"/>
              </a:solidFill>
              <a:latin typeface="Raleway" panose="020B0503030101060003" pitchFamily="34" charset="-52"/>
            </a:endParaRPr>
          </a:p>
          <a:p>
            <a:pPr marL="285750" indent="-285750">
              <a:spcAft>
                <a:spcPts val="1800"/>
              </a:spcAft>
              <a:buSzPct val="110000"/>
              <a:buBlip>
                <a:blip r:embed="rId2"/>
              </a:buBlip>
            </a:pPr>
            <a:r>
              <a:rPr lang="en-US" sz="1400" dirty="0">
                <a:solidFill>
                  <a:srgbClr val="212121"/>
                </a:solidFill>
                <a:latin typeface="Raleway" panose="020B0503030101060003" pitchFamily="34" charset="-52"/>
              </a:rPr>
              <a:t>Lorem ipsum dolor sit </a:t>
            </a:r>
            <a:r>
              <a:rPr lang="en-US" sz="1400" dirty="0" err="1">
                <a:solidFill>
                  <a:srgbClr val="212121"/>
                </a:solidFill>
                <a:latin typeface="Raleway" panose="020B0503030101060003" pitchFamily="34" charset="-52"/>
              </a:rPr>
              <a:t>amet</a:t>
            </a:r>
            <a:endParaRPr lang="ru-RU" sz="1400" dirty="0">
              <a:solidFill>
                <a:srgbClr val="212121"/>
              </a:solidFill>
              <a:latin typeface="Raleway" panose="020B0503030101060003" pitchFamily="34" charset="-52"/>
            </a:endParaRPr>
          </a:p>
        </p:txBody>
      </p:sp>
      <p:sp>
        <p:nvSpPr>
          <p:cNvPr id="14" name="Текст 12">
            <a:extLst>
              <a:ext uri="{FF2B5EF4-FFF2-40B4-BE49-F238E27FC236}">
                <a16:creationId xmlns="" xmlns:a16="http://schemas.microsoft.com/office/drawing/2014/main" id="{8E19CE73-C3C2-41FF-A6BA-63ADD59CE5C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35600" y="2892541"/>
            <a:ext cx="3021937" cy="3290887"/>
          </a:xfrm>
        </p:spPr>
        <p:txBody>
          <a:bodyPr/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110000"/>
              <a:buFontTx/>
              <a:buBlip>
                <a:blip r:embed="rId2"/>
              </a:buBlip>
              <a:tabLst/>
              <a:defRPr/>
            </a:lvl1pPr>
          </a:lstStyle>
          <a:p>
            <a:pPr marL="285750" indent="-285750">
              <a:spcAft>
                <a:spcPts val="1800"/>
              </a:spcAft>
              <a:buSzPct val="110000"/>
              <a:buBlip>
                <a:blip r:embed="rId2"/>
              </a:buBlip>
            </a:pPr>
            <a:r>
              <a:rPr lang="en-US" sz="1400" dirty="0">
                <a:solidFill>
                  <a:srgbClr val="212121"/>
                </a:solidFill>
                <a:latin typeface="Raleway" panose="020B0503030101060003" pitchFamily="34" charset="-52"/>
              </a:rPr>
              <a:t>Lorem ipsum dolor sit </a:t>
            </a:r>
            <a:r>
              <a:rPr lang="en-US" sz="1400" dirty="0" err="1">
                <a:solidFill>
                  <a:srgbClr val="212121"/>
                </a:solidFill>
                <a:latin typeface="Raleway" panose="020B0503030101060003" pitchFamily="34" charset="-52"/>
              </a:rPr>
              <a:t>amet</a:t>
            </a:r>
            <a:endParaRPr lang="ru-RU" sz="1400" dirty="0">
              <a:solidFill>
                <a:srgbClr val="212121"/>
              </a:solidFill>
              <a:latin typeface="Raleway" panose="020B0503030101060003" pitchFamily="34" charset="-52"/>
            </a:endParaRPr>
          </a:p>
          <a:p>
            <a:pPr marL="285750" indent="-285750">
              <a:spcAft>
                <a:spcPts val="1800"/>
              </a:spcAft>
              <a:buSzPct val="110000"/>
              <a:buBlip>
                <a:blip r:embed="rId2"/>
              </a:buBlip>
            </a:pPr>
            <a:r>
              <a:rPr lang="en-US" sz="1400" dirty="0">
                <a:solidFill>
                  <a:srgbClr val="212121"/>
                </a:solidFill>
                <a:latin typeface="Raleway" panose="020B0503030101060003" pitchFamily="34" charset="-52"/>
              </a:rPr>
              <a:t>Lorem ipsum dolor sit </a:t>
            </a:r>
            <a:r>
              <a:rPr lang="en-US" sz="1400" dirty="0" err="1">
                <a:solidFill>
                  <a:srgbClr val="212121"/>
                </a:solidFill>
                <a:latin typeface="Raleway" panose="020B0503030101060003" pitchFamily="34" charset="-52"/>
              </a:rPr>
              <a:t>amet</a:t>
            </a:r>
            <a:endParaRPr lang="ru-RU" sz="1400" dirty="0">
              <a:solidFill>
                <a:srgbClr val="212121"/>
              </a:solidFill>
              <a:latin typeface="Raleway" panose="020B0503030101060003" pitchFamily="34" charset="-52"/>
            </a:endParaRPr>
          </a:p>
          <a:p>
            <a:pPr marL="285750" indent="-285750">
              <a:spcAft>
                <a:spcPts val="1800"/>
              </a:spcAft>
              <a:buSzPct val="110000"/>
              <a:buBlip>
                <a:blip r:embed="rId2"/>
              </a:buBlip>
            </a:pPr>
            <a:r>
              <a:rPr lang="en-US" sz="1400" dirty="0">
                <a:solidFill>
                  <a:srgbClr val="212121"/>
                </a:solidFill>
                <a:latin typeface="Raleway" panose="020B0503030101060003" pitchFamily="34" charset="-52"/>
              </a:rPr>
              <a:t>Lorem ipsum dolor sit </a:t>
            </a:r>
            <a:r>
              <a:rPr lang="en-US" sz="1400" dirty="0" err="1">
                <a:solidFill>
                  <a:srgbClr val="212121"/>
                </a:solidFill>
                <a:latin typeface="Raleway" panose="020B0503030101060003" pitchFamily="34" charset="-52"/>
              </a:rPr>
              <a:t>amet</a:t>
            </a:r>
            <a:endParaRPr lang="ru-RU" sz="1400" dirty="0">
              <a:solidFill>
                <a:srgbClr val="212121"/>
              </a:solidFill>
              <a:latin typeface="Raleway" panose="020B0503030101060003" pitchFamily="34" charset="-52"/>
            </a:endParaRPr>
          </a:p>
          <a:p>
            <a:pPr marL="285750" indent="-285750">
              <a:spcAft>
                <a:spcPts val="1800"/>
              </a:spcAft>
              <a:buSzPct val="110000"/>
              <a:buBlip>
                <a:blip r:embed="rId2"/>
              </a:buBlip>
            </a:pPr>
            <a:r>
              <a:rPr lang="en-US" sz="1400" dirty="0">
                <a:solidFill>
                  <a:srgbClr val="212121"/>
                </a:solidFill>
                <a:latin typeface="Raleway" panose="020B0503030101060003" pitchFamily="34" charset="-52"/>
              </a:rPr>
              <a:t>Lorem ipsum dolor sit </a:t>
            </a:r>
            <a:r>
              <a:rPr lang="en-US" sz="1400" dirty="0" err="1">
                <a:solidFill>
                  <a:srgbClr val="212121"/>
                </a:solidFill>
                <a:latin typeface="Raleway" panose="020B0503030101060003" pitchFamily="34" charset="-52"/>
              </a:rPr>
              <a:t>amet</a:t>
            </a:r>
            <a:endParaRPr lang="ru-RU" sz="1400" dirty="0">
              <a:solidFill>
                <a:srgbClr val="212121"/>
              </a:solidFill>
              <a:latin typeface="Raleway" panose="020B0503030101060003" pitchFamily="34" charset="-52"/>
            </a:endParaRPr>
          </a:p>
          <a:p>
            <a:pPr marL="285750" indent="-285750">
              <a:spcAft>
                <a:spcPts val="1800"/>
              </a:spcAft>
              <a:buSzPct val="110000"/>
              <a:buBlip>
                <a:blip r:embed="rId2"/>
              </a:buBlip>
            </a:pPr>
            <a:r>
              <a:rPr lang="en-US" sz="1400" dirty="0">
                <a:solidFill>
                  <a:srgbClr val="212121"/>
                </a:solidFill>
                <a:latin typeface="Raleway" panose="020B0503030101060003" pitchFamily="34" charset="-52"/>
              </a:rPr>
              <a:t>Lorem ipsum dolor sit </a:t>
            </a:r>
            <a:r>
              <a:rPr lang="en-US" sz="1400" dirty="0" err="1">
                <a:solidFill>
                  <a:srgbClr val="212121"/>
                </a:solidFill>
                <a:latin typeface="Raleway" panose="020B0503030101060003" pitchFamily="34" charset="-52"/>
              </a:rPr>
              <a:t>amet</a:t>
            </a:r>
            <a:endParaRPr lang="ru-RU" sz="1400" dirty="0">
              <a:solidFill>
                <a:srgbClr val="212121"/>
              </a:solidFill>
              <a:latin typeface="Raleway" panose="020B0503030101060003" pitchFamily="34" charset="-52"/>
            </a:endParaRPr>
          </a:p>
          <a:p>
            <a:pPr marL="285750" indent="-285750">
              <a:spcAft>
                <a:spcPts val="1800"/>
              </a:spcAft>
              <a:buSzPct val="110000"/>
              <a:buBlip>
                <a:blip r:embed="rId2"/>
              </a:buBlip>
            </a:pPr>
            <a:r>
              <a:rPr lang="en-US" sz="1400" dirty="0">
                <a:solidFill>
                  <a:srgbClr val="212121"/>
                </a:solidFill>
                <a:latin typeface="Raleway" panose="020B0503030101060003" pitchFamily="34" charset="-52"/>
              </a:rPr>
              <a:t>Lorem ipsum dolor sit </a:t>
            </a:r>
            <a:r>
              <a:rPr lang="en-US" sz="1400" dirty="0" err="1">
                <a:solidFill>
                  <a:srgbClr val="212121"/>
                </a:solidFill>
                <a:latin typeface="Raleway" panose="020B0503030101060003" pitchFamily="34" charset="-52"/>
              </a:rPr>
              <a:t>amet</a:t>
            </a:r>
            <a:endParaRPr lang="ru-RU" sz="1400" dirty="0">
              <a:solidFill>
                <a:srgbClr val="212121"/>
              </a:solidFill>
              <a:latin typeface="Raleway" panose="020B0503030101060003" pitchFamily="34" charset="-52"/>
            </a:endParaRPr>
          </a:p>
          <a:p>
            <a:pPr marL="285750" indent="-285750">
              <a:spcAft>
                <a:spcPts val="1800"/>
              </a:spcAft>
              <a:buSzPct val="110000"/>
              <a:buBlip>
                <a:blip r:embed="rId2"/>
              </a:buBlip>
            </a:pPr>
            <a:r>
              <a:rPr lang="en-US" sz="1400" dirty="0">
                <a:solidFill>
                  <a:srgbClr val="212121"/>
                </a:solidFill>
                <a:latin typeface="Raleway" panose="020B0503030101060003" pitchFamily="34" charset="-52"/>
              </a:rPr>
              <a:t>Lorem ipsum dolor sit </a:t>
            </a:r>
            <a:r>
              <a:rPr lang="en-US" sz="1400" dirty="0" err="1">
                <a:solidFill>
                  <a:srgbClr val="212121"/>
                </a:solidFill>
                <a:latin typeface="Raleway" panose="020B0503030101060003" pitchFamily="34" charset="-52"/>
              </a:rPr>
              <a:t>amet</a:t>
            </a:r>
            <a:endParaRPr lang="ru-RU" sz="1400" dirty="0">
              <a:solidFill>
                <a:srgbClr val="212121"/>
              </a:solidFill>
              <a:latin typeface="Raleway" panose="020B0503030101060003" pitchFamily="34" charset="-52"/>
            </a:endParaRPr>
          </a:p>
        </p:txBody>
      </p:sp>
      <p:sp>
        <p:nvSpPr>
          <p:cNvPr id="15" name="Текст 12">
            <a:extLst>
              <a:ext uri="{FF2B5EF4-FFF2-40B4-BE49-F238E27FC236}">
                <a16:creationId xmlns="" xmlns:a16="http://schemas.microsoft.com/office/drawing/2014/main" id="{1EF3F694-9559-4FF5-AF7E-7CB3023845F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05057" y="2892541"/>
            <a:ext cx="3021937" cy="3290887"/>
          </a:xfrm>
        </p:spPr>
        <p:txBody>
          <a:bodyPr/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110000"/>
              <a:buFontTx/>
              <a:buBlip>
                <a:blip r:embed="rId2"/>
              </a:buBlip>
              <a:tabLst/>
              <a:defRPr/>
            </a:lvl1pPr>
          </a:lstStyle>
          <a:p>
            <a:pPr marL="285750" indent="-285750">
              <a:spcAft>
                <a:spcPts val="1800"/>
              </a:spcAft>
              <a:buSzPct val="110000"/>
              <a:buBlip>
                <a:blip r:embed="rId2"/>
              </a:buBlip>
            </a:pPr>
            <a:r>
              <a:rPr lang="en-US" sz="1400" dirty="0">
                <a:solidFill>
                  <a:srgbClr val="212121"/>
                </a:solidFill>
                <a:latin typeface="Raleway" panose="020B0503030101060003" pitchFamily="34" charset="-52"/>
              </a:rPr>
              <a:t>Lorem ipsum dolor sit </a:t>
            </a:r>
            <a:r>
              <a:rPr lang="en-US" sz="1400" dirty="0" err="1">
                <a:solidFill>
                  <a:srgbClr val="212121"/>
                </a:solidFill>
                <a:latin typeface="Raleway" panose="020B0503030101060003" pitchFamily="34" charset="-52"/>
              </a:rPr>
              <a:t>amet</a:t>
            </a:r>
            <a:endParaRPr lang="ru-RU" sz="1400" dirty="0">
              <a:solidFill>
                <a:srgbClr val="212121"/>
              </a:solidFill>
              <a:latin typeface="Raleway" panose="020B0503030101060003" pitchFamily="34" charset="-52"/>
            </a:endParaRPr>
          </a:p>
          <a:p>
            <a:pPr marL="285750" indent="-285750">
              <a:spcAft>
                <a:spcPts val="1800"/>
              </a:spcAft>
              <a:buSzPct val="110000"/>
              <a:buBlip>
                <a:blip r:embed="rId2"/>
              </a:buBlip>
            </a:pPr>
            <a:r>
              <a:rPr lang="en-US" sz="1400" dirty="0">
                <a:solidFill>
                  <a:srgbClr val="212121"/>
                </a:solidFill>
                <a:latin typeface="Raleway" panose="020B0503030101060003" pitchFamily="34" charset="-52"/>
              </a:rPr>
              <a:t>Lorem ipsum dolor sit </a:t>
            </a:r>
            <a:r>
              <a:rPr lang="en-US" sz="1400" dirty="0" err="1">
                <a:solidFill>
                  <a:srgbClr val="212121"/>
                </a:solidFill>
                <a:latin typeface="Raleway" panose="020B0503030101060003" pitchFamily="34" charset="-52"/>
              </a:rPr>
              <a:t>amet</a:t>
            </a:r>
            <a:endParaRPr lang="ru-RU" sz="1400" dirty="0">
              <a:solidFill>
                <a:srgbClr val="212121"/>
              </a:solidFill>
              <a:latin typeface="Raleway" panose="020B0503030101060003" pitchFamily="34" charset="-52"/>
            </a:endParaRPr>
          </a:p>
          <a:p>
            <a:pPr marL="285750" indent="-285750">
              <a:spcAft>
                <a:spcPts val="1800"/>
              </a:spcAft>
              <a:buSzPct val="110000"/>
              <a:buBlip>
                <a:blip r:embed="rId2"/>
              </a:buBlip>
            </a:pPr>
            <a:r>
              <a:rPr lang="en-US" sz="1400" dirty="0">
                <a:solidFill>
                  <a:srgbClr val="212121"/>
                </a:solidFill>
                <a:latin typeface="Raleway" panose="020B0503030101060003" pitchFamily="34" charset="-52"/>
              </a:rPr>
              <a:t>Lorem ipsum dolor sit </a:t>
            </a:r>
            <a:r>
              <a:rPr lang="en-US" sz="1400" dirty="0" err="1">
                <a:solidFill>
                  <a:srgbClr val="212121"/>
                </a:solidFill>
                <a:latin typeface="Raleway" panose="020B0503030101060003" pitchFamily="34" charset="-52"/>
              </a:rPr>
              <a:t>amet</a:t>
            </a:r>
            <a:endParaRPr lang="ru-RU" sz="1400" dirty="0">
              <a:solidFill>
                <a:srgbClr val="212121"/>
              </a:solidFill>
              <a:latin typeface="Raleway" panose="020B0503030101060003" pitchFamily="34" charset="-52"/>
            </a:endParaRPr>
          </a:p>
          <a:p>
            <a:pPr marL="285750" indent="-285750">
              <a:spcAft>
                <a:spcPts val="1800"/>
              </a:spcAft>
              <a:buSzPct val="110000"/>
              <a:buBlip>
                <a:blip r:embed="rId2"/>
              </a:buBlip>
            </a:pPr>
            <a:r>
              <a:rPr lang="en-US" sz="1400" dirty="0">
                <a:solidFill>
                  <a:srgbClr val="212121"/>
                </a:solidFill>
                <a:latin typeface="Raleway" panose="020B0503030101060003" pitchFamily="34" charset="-52"/>
              </a:rPr>
              <a:t>Lorem ipsum dolor sit </a:t>
            </a:r>
            <a:r>
              <a:rPr lang="en-US" sz="1400" dirty="0" err="1">
                <a:solidFill>
                  <a:srgbClr val="212121"/>
                </a:solidFill>
                <a:latin typeface="Raleway" panose="020B0503030101060003" pitchFamily="34" charset="-52"/>
              </a:rPr>
              <a:t>amet</a:t>
            </a:r>
            <a:endParaRPr lang="ru-RU" sz="1400" dirty="0">
              <a:solidFill>
                <a:srgbClr val="212121"/>
              </a:solidFill>
              <a:latin typeface="Raleway" panose="020B0503030101060003" pitchFamily="34" charset="-52"/>
            </a:endParaRPr>
          </a:p>
          <a:p>
            <a:pPr marL="285750" indent="-285750">
              <a:spcAft>
                <a:spcPts val="1800"/>
              </a:spcAft>
              <a:buSzPct val="110000"/>
              <a:buBlip>
                <a:blip r:embed="rId2"/>
              </a:buBlip>
            </a:pPr>
            <a:r>
              <a:rPr lang="en-US" sz="1400" dirty="0">
                <a:solidFill>
                  <a:srgbClr val="212121"/>
                </a:solidFill>
                <a:latin typeface="Raleway" panose="020B0503030101060003" pitchFamily="34" charset="-52"/>
              </a:rPr>
              <a:t>Lorem ipsum dolor sit </a:t>
            </a:r>
            <a:r>
              <a:rPr lang="en-US" sz="1400" dirty="0" err="1">
                <a:solidFill>
                  <a:srgbClr val="212121"/>
                </a:solidFill>
                <a:latin typeface="Raleway" panose="020B0503030101060003" pitchFamily="34" charset="-52"/>
              </a:rPr>
              <a:t>amet</a:t>
            </a:r>
            <a:endParaRPr lang="ru-RU" sz="1400" dirty="0">
              <a:solidFill>
                <a:srgbClr val="212121"/>
              </a:solidFill>
              <a:latin typeface="Raleway" panose="020B0503030101060003" pitchFamily="34" charset="-52"/>
            </a:endParaRPr>
          </a:p>
          <a:p>
            <a:pPr marL="285750" indent="-285750">
              <a:spcAft>
                <a:spcPts val="1800"/>
              </a:spcAft>
              <a:buSzPct val="110000"/>
              <a:buBlip>
                <a:blip r:embed="rId2"/>
              </a:buBlip>
            </a:pPr>
            <a:r>
              <a:rPr lang="en-US" sz="1400" dirty="0">
                <a:solidFill>
                  <a:srgbClr val="212121"/>
                </a:solidFill>
                <a:latin typeface="Raleway" panose="020B0503030101060003" pitchFamily="34" charset="-52"/>
              </a:rPr>
              <a:t>Lorem ipsum dolor sit </a:t>
            </a:r>
            <a:r>
              <a:rPr lang="en-US" sz="1400" dirty="0" err="1">
                <a:solidFill>
                  <a:srgbClr val="212121"/>
                </a:solidFill>
                <a:latin typeface="Raleway" panose="020B0503030101060003" pitchFamily="34" charset="-52"/>
              </a:rPr>
              <a:t>amet</a:t>
            </a:r>
            <a:endParaRPr lang="ru-RU" sz="1400" dirty="0">
              <a:solidFill>
                <a:srgbClr val="212121"/>
              </a:solidFill>
              <a:latin typeface="Raleway" panose="020B0503030101060003" pitchFamily="34" charset="-52"/>
            </a:endParaRPr>
          </a:p>
          <a:p>
            <a:pPr marL="285750" indent="-285750">
              <a:spcAft>
                <a:spcPts val="1800"/>
              </a:spcAft>
              <a:buSzPct val="110000"/>
              <a:buBlip>
                <a:blip r:embed="rId2"/>
              </a:buBlip>
            </a:pPr>
            <a:r>
              <a:rPr lang="en-US" sz="1400" dirty="0">
                <a:solidFill>
                  <a:srgbClr val="212121"/>
                </a:solidFill>
                <a:latin typeface="Raleway" panose="020B0503030101060003" pitchFamily="34" charset="-52"/>
              </a:rPr>
              <a:t>Lorem ipsum dolor sit </a:t>
            </a:r>
            <a:r>
              <a:rPr lang="en-US" sz="1400" dirty="0" err="1">
                <a:solidFill>
                  <a:srgbClr val="212121"/>
                </a:solidFill>
                <a:latin typeface="Raleway" panose="020B0503030101060003" pitchFamily="34" charset="-52"/>
              </a:rPr>
              <a:t>amet</a:t>
            </a:r>
            <a:endParaRPr lang="ru-RU" sz="1400" dirty="0">
              <a:solidFill>
                <a:srgbClr val="212121"/>
              </a:solidFill>
              <a:latin typeface="Raleway" panose="020B0503030101060003" pitchFamily="34" charset="-52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6A0BFFC8-B5D2-4019-BD89-A2A426589CC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D9C80-C32E-4ED3-9196-5A0424C3E92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7EF2D870-BCB3-4A14-9071-7A2395A580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5414850" y="-70878"/>
            <a:ext cx="6878638" cy="687863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E00E2872-8872-442D-9910-872C174557B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4533" y="304855"/>
            <a:ext cx="835415" cy="477380"/>
          </a:xfrm>
          <a:prstGeom prst="rect">
            <a:avLst/>
          </a:prstGeom>
        </p:spPr>
      </p:pic>
      <p:sp>
        <p:nvSpPr>
          <p:cNvPr id="9" name="Номер слайда 2">
            <a:extLst>
              <a:ext uri="{FF2B5EF4-FFF2-40B4-BE49-F238E27FC236}">
                <a16:creationId xmlns="" xmlns:a16="http://schemas.microsoft.com/office/drawing/2014/main" id="{F2145F22-F2D9-4E7C-A915-827F12EE8E92}"/>
              </a:ext>
            </a:extLst>
          </p:cNvPr>
          <p:cNvSpPr txBox="1">
            <a:spLocks/>
          </p:cNvSpPr>
          <p:nvPr userDrawn="1"/>
        </p:nvSpPr>
        <p:spPr>
          <a:xfrm>
            <a:off x="11650381" y="6591282"/>
            <a:ext cx="6238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2000" kern="1200">
                <a:solidFill>
                  <a:schemeClr val="bg1">
                    <a:lumMod val="85000"/>
                  </a:schemeClr>
                </a:solidFill>
                <a:latin typeface="Heraclito SemiBold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35D9C80-C32E-4ED3-9196-5A0424C3E92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: скругленные противолежащие углы 9">
            <a:extLst>
              <a:ext uri="{FF2B5EF4-FFF2-40B4-BE49-F238E27FC236}">
                <a16:creationId xmlns="" xmlns:a16="http://schemas.microsoft.com/office/drawing/2014/main" id="{443DEBFB-EFC0-4A00-8E0F-15F9561FAC45}"/>
              </a:ext>
            </a:extLst>
          </p:cNvPr>
          <p:cNvSpPr/>
          <p:nvPr userDrawn="1"/>
        </p:nvSpPr>
        <p:spPr>
          <a:xfrm>
            <a:off x="713641" y="1177142"/>
            <a:ext cx="1724759" cy="338554"/>
          </a:xfrm>
          <a:prstGeom prst="round2DiagRect">
            <a:avLst>
              <a:gd name="adj1" fmla="val 50000"/>
              <a:gd name="adj2" fmla="val 0"/>
            </a:avLst>
          </a:prstGeom>
          <a:gradFill>
            <a:gsLst>
              <a:gs pos="0">
                <a:srgbClr val="F99A35">
                  <a:alpha val="79000"/>
                </a:srgbClr>
              </a:gs>
              <a:gs pos="100000">
                <a:srgbClr val="EE732F">
                  <a:alpha val="96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1" name="Заголовок 1">
            <a:extLst>
              <a:ext uri="{FF2B5EF4-FFF2-40B4-BE49-F238E27FC236}">
                <a16:creationId xmlns="" xmlns:a16="http://schemas.microsoft.com/office/drawing/2014/main" id="{BF9599B0-A018-4B94-9E6F-54A42072A3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9649" y="1555395"/>
            <a:ext cx="7499516" cy="7327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dirty="0"/>
              <a:t>Заголовок слайда со списком</a:t>
            </a:r>
          </a:p>
        </p:txBody>
      </p:sp>
      <p:sp>
        <p:nvSpPr>
          <p:cNvPr id="12" name="Текст 3">
            <a:extLst>
              <a:ext uri="{FF2B5EF4-FFF2-40B4-BE49-F238E27FC236}">
                <a16:creationId xmlns="" xmlns:a16="http://schemas.microsoft.com/office/drawing/2014/main" id="{89C6FC66-B597-41B4-B29B-EC94B1FCDD4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5432" y="1185160"/>
            <a:ext cx="1441831" cy="338554"/>
          </a:xfrm>
        </p:spPr>
        <p:txBody>
          <a:bodyPr anchor="ctr">
            <a:normAutofit/>
          </a:bodyPr>
          <a:lstStyle>
            <a:lvl1pPr marL="0" indent="0">
              <a:buNone/>
              <a:defRPr sz="1100">
                <a:solidFill>
                  <a:schemeClr val="bg1"/>
                </a:solidFill>
                <a:latin typeface="Heraclito Medium" pitchFamily="2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2991764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2EAA6F6C-1145-48CA-994F-471EEA322C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5414850" y="-70878"/>
            <a:ext cx="6878638" cy="6878638"/>
          </a:xfrm>
          <a:prstGeom prst="rect">
            <a:avLst/>
          </a:prstGeom>
        </p:spPr>
      </p:pic>
      <p:sp>
        <p:nvSpPr>
          <p:cNvPr id="54" name="Текст 53">
            <a:extLst>
              <a:ext uri="{FF2B5EF4-FFF2-40B4-BE49-F238E27FC236}">
                <a16:creationId xmlns="" xmlns:a16="http://schemas.microsoft.com/office/drawing/2014/main" id="{1F88594E-1C96-429C-B08C-EE17253F07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61364" y="2736850"/>
            <a:ext cx="3898900" cy="396875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r>
              <a:rPr lang="en-US" sz="1400" dirty="0">
                <a:solidFill>
                  <a:srgbClr val="212121"/>
                </a:solidFill>
                <a:latin typeface="Raleway" panose="020B0503030101060003" pitchFamily="34" charset="-52"/>
              </a:rPr>
              <a:t>Lorem ipsum dolor sit </a:t>
            </a:r>
            <a:r>
              <a:rPr lang="en-US" sz="1400" dirty="0" err="1">
                <a:solidFill>
                  <a:srgbClr val="212121"/>
                </a:solidFill>
                <a:latin typeface="Raleway" panose="020B0503030101060003" pitchFamily="34" charset="-52"/>
              </a:rPr>
              <a:t>amet</a:t>
            </a:r>
            <a:endParaRPr lang="ru-RU" sz="1400" dirty="0"/>
          </a:p>
        </p:txBody>
      </p:sp>
      <p:sp>
        <p:nvSpPr>
          <p:cNvPr id="55" name="Текст 53">
            <a:extLst>
              <a:ext uri="{FF2B5EF4-FFF2-40B4-BE49-F238E27FC236}">
                <a16:creationId xmlns="" xmlns:a16="http://schemas.microsoft.com/office/drawing/2014/main" id="{B94913CD-28AF-4C4A-AFD7-07B0FC3602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61364" y="3721838"/>
            <a:ext cx="3898900" cy="396875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r>
              <a:rPr lang="en-US" sz="1400" dirty="0">
                <a:solidFill>
                  <a:srgbClr val="212121"/>
                </a:solidFill>
                <a:latin typeface="Raleway" panose="020B0503030101060003" pitchFamily="34" charset="-52"/>
              </a:rPr>
              <a:t>Lorem ipsum dolor sit </a:t>
            </a:r>
            <a:r>
              <a:rPr lang="en-US" sz="1400" dirty="0" err="1">
                <a:solidFill>
                  <a:srgbClr val="212121"/>
                </a:solidFill>
                <a:latin typeface="Raleway" panose="020B0503030101060003" pitchFamily="34" charset="-52"/>
              </a:rPr>
              <a:t>amet</a:t>
            </a:r>
            <a:endParaRPr lang="ru-RU" sz="1400" dirty="0"/>
          </a:p>
        </p:txBody>
      </p:sp>
      <p:sp>
        <p:nvSpPr>
          <p:cNvPr id="56" name="Текст 53">
            <a:extLst>
              <a:ext uri="{FF2B5EF4-FFF2-40B4-BE49-F238E27FC236}">
                <a16:creationId xmlns="" xmlns:a16="http://schemas.microsoft.com/office/drawing/2014/main" id="{8E79CA33-3A5C-40A1-A7C2-0B4B457937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61364" y="4706826"/>
            <a:ext cx="3898900" cy="396875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r>
              <a:rPr lang="en-US" sz="1400" dirty="0">
                <a:solidFill>
                  <a:srgbClr val="212121"/>
                </a:solidFill>
                <a:latin typeface="Raleway" panose="020B0503030101060003" pitchFamily="34" charset="-52"/>
              </a:rPr>
              <a:t>Lorem ipsum dolor sit </a:t>
            </a:r>
            <a:r>
              <a:rPr lang="en-US" sz="1400" dirty="0" err="1">
                <a:solidFill>
                  <a:srgbClr val="212121"/>
                </a:solidFill>
                <a:latin typeface="Raleway" panose="020B0503030101060003" pitchFamily="34" charset="-52"/>
              </a:rPr>
              <a:t>amet</a:t>
            </a:r>
            <a:endParaRPr lang="ru-RU" sz="1400" dirty="0"/>
          </a:p>
        </p:txBody>
      </p:sp>
      <p:sp>
        <p:nvSpPr>
          <p:cNvPr id="57" name="Текст 53">
            <a:extLst>
              <a:ext uri="{FF2B5EF4-FFF2-40B4-BE49-F238E27FC236}">
                <a16:creationId xmlns="" xmlns:a16="http://schemas.microsoft.com/office/drawing/2014/main" id="{6728C658-5014-47BE-A678-B71A0ED0B03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61364" y="5691814"/>
            <a:ext cx="3898900" cy="396875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r>
              <a:rPr lang="en-US" sz="1400" dirty="0">
                <a:solidFill>
                  <a:srgbClr val="212121"/>
                </a:solidFill>
                <a:latin typeface="Raleway" panose="020B0503030101060003" pitchFamily="34" charset="-52"/>
              </a:rPr>
              <a:t>Lorem ipsum dolor sit </a:t>
            </a:r>
            <a:r>
              <a:rPr lang="en-US" sz="1400" dirty="0" err="1">
                <a:solidFill>
                  <a:srgbClr val="212121"/>
                </a:solidFill>
                <a:latin typeface="Raleway" panose="020B0503030101060003" pitchFamily="34" charset="-52"/>
              </a:rPr>
              <a:t>amet</a:t>
            </a:r>
            <a:endParaRPr lang="ru-RU" sz="1400" dirty="0"/>
          </a:p>
        </p:txBody>
      </p:sp>
      <p:sp>
        <p:nvSpPr>
          <p:cNvPr id="58" name="Текст 53">
            <a:extLst>
              <a:ext uri="{FF2B5EF4-FFF2-40B4-BE49-F238E27FC236}">
                <a16:creationId xmlns="" xmlns:a16="http://schemas.microsoft.com/office/drawing/2014/main" id="{147F66E2-9B57-4C56-A4CC-E95A4773948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8079" y="2736850"/>
            <a:ext cx="3898900" cy="396875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r>
              <a:rPr lang="en-US" sz="1400" dirty="0">
                <a:solidFill>
                  <a:srgbClr val="212121"/>
                </a:solidFill>
                <a:latin typeface="Raleway" panose="020B0503030101060003" pitchFamily="34" charset="-52"/>
              </a:rPr>
              <a:t>Lorem ipsum dolor sit </a:t>
            </a:r>
            <a:r>
              <a:rPr lang="en-US" sz="1400" dirty="0" err="1">
                <a:solidFill>
                  <a:srgbClr val="212121"/>
                </a:solidFill>
                <a:latin typeface="Raleway" panose="020B0503030101060003" pitchFamily="34" charset="-52"/>
              </a:rPr>
              <a:t>amet</a:t>
            </a:r>
            <a:endParaRPr lang="ru-RU" sz="1400" dirty="0"/>
          </a:p>
        </p:txBody>
      </p:sp>
      <p:sp>
        <p:nvSpPr>
          <p:cNvPr id="59" name="Текст 53">
            <a:extLst>
              <a:ext uri="{FF2B5EF4-FFF2-40B4-BE49-F238E27FC236}">
                <a16:creationId xmlns="" xmlns:a16="http://schemas.microsoft.com/office/drawing/2014/main" id="{E9C195C8-8B1A-4E66-82EB-7B6C55B241F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58079" y="3721838"/>
            <a:ext cx="3898900" cy="396875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r>
              <a:rPr lang="en-US" sz="1400" dirty="0">
                <a:solidFill>
                  <a:srgbClr val="212121"/>
                </a:solidFill>
                <a:latin typeface="Raleway" panose="020B0503030101060003" pitchFamily="34" charset="-52"/>
              </a:rPr>
              <a:t>Lorem ipsum dolor sit </a:t>
            </a:r>
            <a:r>
              <a:rPr lang="en-US" sz="1400" dirty="0" err="1">
                <a:solidFill>
                  <a:srgbClr val="212121"/>
                </a:solidFill>
                <a:latin typeface="Raleway" panose="020B0503030101060003" pitchFamily="34" charset="-52"/>
              </a:rPr>
              <a:t>amet</a:t>
            </a:r>
            <a:endParaRPr lang="ru-RU" sz="1400" dirty="0"/>
          </a:p>
        </p:txBody>
      </p:sp>
      <p:sp>
        <p:nvSpPr>
          <p:cNvPr id="60" name="Текст 53">
            <a:extLst>
              <a:ext uri="{FF2B5EF4-FFF2-40B4-BE49-F238E27FC236}">
                <a16:creationId xmlns="" xmlns:a16="http://schemas.microsoft.com/office/drawing/2014/main" id="{477D3A89-460A-4342-99CE-C81A25EF32E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758079" y="4706826"/>
            <a:ext cx="3898900" cy="396875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r>
              <a:rPr lang="en-US" sz="1400" dirty="0">
                <a:solidFill>
                  <a:srgbClr val="212121"/>
                </a:solidFill>
                <a:latin typeface="Raleway" panose="020B0503030101060003" pitchFamily="34" charset="-52"/>
              </a:rPr>
              <a:t>Lorem ipsum dolor sit </a:t>
            </a:r>
            <a:r>
              <a:rPr lang="en-US" sz="1400" dirty="0" err="1">
                <a:solidFill>
                  <a:srgbClr val="212121"/>
                </a:solidFill>
                <a:latin typeface="Raleway" panose="020B0503030101060003" pitchFamily="34" charset="-52"/>
              </a:rPr>
              <a:t>amet</a:t>
            </a:r>
            <a:endParaRPr lang="ru-RU" sz="1400" dirty="0"/>
          </a:p>
        </p:txBody>
      </p:sp>
      <p:sp>
        <p:nvSpPr>
          <p:cNvPr id="61" name="Текст 53">
            <a:extLst>
              <a:ext uri="{FF2B5EF4-FFF2-40B4-BE49-F238E27FC236}">
                <a16:creationId xmlns="" xmlns:a16="http://schemas.microsoft.com/office/drawing/2014/main" id="{851E78C5-7059-4411-91CA-A1AEF358096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758079" y="5691814"/>
            <a:ext cx="3898900" cy="396875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r>
              <a:rPr lang="en-US" sz="1400" dirty="0">
                <a:solidFill>
                  <a:srgbClr val="212121"/>
                </a:solidFill>
                <a:latin typeface="Raleway" panose="020B0503030101060003" pitchFamily="34" charset="-52"/>
              </a:rPr>
              <a:t>Lorem ipsum dolor sit </a:t>
            </a:r>
            <a:r>
              <a:rPr lang="en-US" sz="1400" dirty="0" err="1">
                <a:solidFill>
                  <a:srgbClr val="212121"/>
                </a:solidFill>
                <a:latin typeface="Raleway" panose="020B0503030101060003" pitchFamily="34" charset="-52"/>
              </a:rPr>
              <a:t>amet</a:t>
            </a:r>
            <a:endParaRPr lang="ru-RU" sz="1400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06D223EC-C1E1-4A54-AD55-0BFF5FC43E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D9C80-C32E-4ED3-9196-5A0424C3E92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5" name="Группа 4">
            <a:extLst>
              <a:ext uri="{FF2B5EF4-FFF2-40B4-BE49-F238E27FC236}">
                <a16:creationId xmlns="" xmlns:a16="http://schemas.microsoft.com/office/drawing/2014/main" id="{D9ABAE73-8B8D-42C2-9718-82DF0F0DCF5F}"/>
              </a:ext>
            </a:extLst>
          </p:cNvPr>
          <p:cNvGrpSpPr/>
          <p:nvPr userDrawn="1"/>
        </p:nvGrpSpPr>
        <p:grpSpPr>
          <a:xfrm>
            <a:off x="713644" y="2736100"/>
            <a:ext cx="5789850" cy="3352089"/>
            <a:chOff x="713644" y="2736100"/>
            <a:chExt cx="5789850" cy="3352089"/>
          </a:xfrm>
        </p:grpSpPr>
        <p:sp>
          <p:nvSpPr>
            <p:cNvPr id="6" name="Прямоугольник: скругленные противолежащие углы 5">
              <a:extLst>
                <a:ext uri="{FF2B5EF4-FFF2-40B4-BE49-F238E27FC236}">
                  <a16:creationId xmlns="" xmlns:a16="http://schemas.microsoft.com/office/drawing/2014/main" id="{354E5376-8EB0-4E82-99D0-25413009ABF9}"/>
                </a:ext>
              </a:extLst>
            </p:cNvPr>
            <p:cNvSpPr/>
            <p:nvPr/>
          </p:nvSpPr>
          <p:spPr>
            <a:xfrm>
              <a:off x="713644" y="2736100"/>
              <a:ext cx="397875" cy="397875"/>
            </a:xfrm>
            <a:prstGeom prst="round2DiagRect">
              <a:avLst>
                <a:gd name="adj1" fmla="val 19212"/>
                <a:gd name="adj2" fmla="val 0"/>
              </a:avLst>
            </a:prstGeom>
            <a:gradFill>
              <a:gsLst>
                <a:gs pos="0">
                  <a:srgbClr val="F99A35">
                    <a:alpha val="79000"/>
                  </a:srgbClr>
                </a:gs>
                <a:gs pos="100000">
                  <a:srgbClr val="EE732F">
                    <a:alpha val="96000"/>
                  </a:srgb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 sz="1400"/>
            </a:p>
          </p:txBody>
        </p:sp>
        <p:sp>
          <p:nvSpPr>
            <p:cNvPr id="7" name="Прямоугольник: скругленные противолежащие углы 6">
              <a:extLst>
                <a:ext uri="{FF2B5EF4-FFF2-40B4-BE49-F238E27FC236}">
                  <a16:creationId xmlns="" xmlns:a16="http://schemas.microsoft.com/office/drawing/2014/main" id="{8557B4FD-4097-4D17-AE22-5117FC565D49}"/>
                </a:ext>
              </a:extLst>
            </p:cNvPr>
            <p:cNvSpPr/>
            <p:nvPr/>
          </p:nvSpPr>
          <p:spPr>
            <a:xfrm>
              <a:off x="713644" y="3720838"/>
              <a:ext cx="397875" cy="397875"/>
            </a:xfrm>
            <a:prstGeom prst="round2DiagRect">
              <a:avLst>
                <a:gd name="adj1" fmla="val 19212"/>
                <a:gd name="adj2" fmla="val 0"/>
              </a:avLst>
            </a:prstGeom>
            <a:gradFill>
              <a:gsLst>
                <a:gs pos="0">
                  <a:srgbClr val="F99A35">
                    <a:alpha val="79000"/>
                  </a:srgbClr>
                </a:gs>
                <a:gs pos="100000">
                  <a:srgbClr val="EE732F">
                    <a:alpha val="96000"/>
                  </a:srgb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 sz="1400"/>
            </a:p>
          </p:txBody>
        </p:sp>
        <p:sp>
          <p:nvSpPr>
            <p:cNvPr id="8" name="Прямоугольник: скругленные противолежащие углы 7">
              <a:extLst>
                <a:ext uri="{FF2B5EF4-FFF2-40B4-BE49-F238E27FC236}">
                  <a16:creationId xmlns="" xmlns:a16="http://schemas.microsoft.com/office/drawing/2014/main" id="{CBAB76F4-ABEB-48CE-96B2-1AC9803BE00A}"/>
                </a:ext>
              </a:extLst>
            </p:cNvPr>
            <p:cNvSpPr/>
            <p:nvPr/>
          </p:nvSpPr>
          <p:spPr>
            <a:xfrm>
              <a:off x="713644" y="4705576"/>
              <a:ext cx="397875" cy="397875"/>
            </a:xfrm>
            <a:prstGeom prst="round2DiagRect">
              <a:avLst>
                <a:gd name="adj1" fmla="val 19212"/>
                <a:gd name="adj2" fmla="val 0"/>
              </a:avLst>
            </a:prstGeom>
            <a:gradFill>
              <a:gsLst>
                <a:gs pos="0">
                  <a:srgbClr val="F99A35">
                    <a:alpha val="79000"/>
                  </a:srgbClr>
                </a:gs>
                <a:gs pos="100000">
                  <a:srgbClr val="EE732F">
                    <a:alpha val="96000"/>
                  </a:srgb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 sz="1400"/>
            </a:p>
          </p:txBody>
        </p:sp>
        <p:sp>
          <p:nvSpPr>
            <p:cNvPr id="9" name="Прямоугольник: скругленные противолежащие углы 8">
              <a:extLst>
                <a:ext uri="{FF2B5EF4-FFF2-40B4-BE49-F238E27FC236}">
                  <a16:creationId xmlns="" xmlns:a16="http://schemas.microsoft.com/office/drawing/2014/main" id="{AE809844-F47A-496F-87F4-11F31A3723C4}"/>
                </a:ext>
              </a:extLst>
            </p:cNvPr>
            <p:cNvSpPr/>
            <p:nvPr/>
          </p:nvSpPr>
          <p:spPr>
            <a:xfrm>
              <a:off x="713644" y="5690314"/>
              <a:ext cx="397875" cy="397875"/>
            </a:xfrm>
            <a:prstGeom prst="round2DiagRect">
              <a:avLst>
                <a:gd name="adj1" fmla="val 19212"/>
                <a:gd name="adj2" fmla="val 0"/>
              </a:avLst>
            </a:prstGeom>
            <a:gradFill>
              <a:gsLst>
                <a:gs pos="0">
                  <a:srgbClr val="F99A35">
                    <a:alpha val="79000"/>
                  </a:srgbClr>
                </a:gs>
                <a:gs pos="100000">
                  <a:srgbClr val="EE732F">
                    <a:alpha val="96000"/>
                  </a:srgb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 sz="1400"/>
            </a:p>
          </p:txBody>
        </p:sp>
        <p:sp>
          <p:nvSpPr>
            <p:cNvPr id="10" name="Прямоугольник: скругленные противолежащие углы 9">
              <a:extLst>
                <a:ext uri="{FF2B5EF4-FFF2-40B4-BE49-F238E27FC236}">
                  <a16:creationId xmlns="" xmlns:a16="http://schemas.microsoft.com/office/drawing/2014/main" id="{81C95EF6-70F1-4D52-BD8B-FC0D50D6C730}"/>
                </a:ext>
              </a:extLst>
            </p:cNvPr>
            <p:cNvSpPr/>
            <p:nvPr/>
          </p:nvSpPr>
          <p:spPr>
            <a:xfrm>
              <a:off x="6105619" y="2736100"/>
              <a:ext cx="397875" cy="397875"/>
            </a:xfrm>
            <a:prstGeom prst="round2DiagRect">
              <a:avLst>
                <a:gd name="adj1" fmla="val 19212"/>
                <a:gd name="adj2" fmla="val 0"/>
              </a:avLst>
            </a:prstGeom>
            <a:gradFill>
              <a:gsLst>
                <a:gs pos="0">
                  <a:srgbClr val="F99A35">
                    <a:alpha val="79000"/>
                  </a:srgbClr>
                </a:gs>
                <a:gs pos="100000">
                  <a:srgbClr val="EE732F">
                    <a:alpha val="96000"/>
                  </a:srgb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 sz="1400"/>
            </a:p>
          </p:txBody>
        </p:sp>
        <p:sp>
          <p:nvSpPr>
            <p:cNvPr id="11" name="Прямоугольник: скругленные противолежащие углы 10">
              <a:extLst>
                <a:ext uri="{FF2B5EF4-FFF2-40B4-BE49-F238E27FC236}">
                  <a16:creationId xmlns="" xmlns:a16="http://schemas.microsoft.com/office/drawing/2014/main" id="{466D7790-BAA1-49E0-BBFF-E3DD83401118}"/>
                </a:ext>
              </a:extLst>
            </p:cNvPr>
            <p:cNvSpPr/>
            <p:nvPr/>
          </p:nvSpPr>
          <p:spPr>
            <a:xfrm>
              <a:off x="6105618" y="3720838"/>
              <a:ext cx="397875" cy="397875"/>
            </a:xfrm>
            <a:prstGeom prst="round2DiagRect">
              <a:avLst>
                <a:gd name="adj1" fmla="val 19212"/>
                <a:gd name="adj2" fmla="val 0"/>
              </a:avLst>
            </a:prstGeom>
            <a:gradFill>
              <a:gsLst>
                <a:gs pos="0">
                  <a:srgbClr val="F99A35">
                    <a:alpha val="79000"/>
                  </a:srgbClr>
                </a:gs>
                <a:gs pos="100000">
                  <a:srgbClr val="EE732F">
                    <a:alpha val="96000"/>
                  </a:srgb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 sz="1400"/>
            </a:p>
          </p:txBody>
        </p:sp>
        <p:sp>
          <p:nvSpPr>
            <p:cNvPr id="12" name="Прямоугольник: скругленные противолежащие углы 11">
              <a:extLst>
                <a:ext uri="{FF2B5EF4-FFF2-40B4-BE49-F238E27FC236}">
                  <a16:creationId xmlns="" xmlns:a16="http://schemas.microsoft.com/office/drawing/2014/main" id="{6F13AE8F-8C00-4971-B0F4-2534197B374E}"/>
                </a:ext>
              </a:extLst>
            </p:cNvPr>
            <p:cNvSpPr/>
            <p:nvPr/>
          </p:nvSpPr>
          <p:spPr>
            <a:xfrm>
              <a:off x="6105619" y="4705576"/>
              <a:ext cx="397875" cy="397875"/>
            </a:xfrm>
            <a:prstGeom prst="round2DiagRect">
              <a:avLst>
                <a:gd name="adj1" fmla="val 19212"/>
                <a:gd name="adj2" fmla="val 0"/>
              </a:avLst>
            </a:prstGeom>
            <a:gradFill>
              <a:gsLst>
                <a:gs pos="0">
                  <a:srgbClr val="F99A35">
                    <a:alpha val="79000"/>
                  </a:srgbClr>
                </a:gs>
                <a:gs pos="100000">
                  <a:srgbClr val="EE732F">
                    <a:alpha val="96000"/>
                  </a:srgb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 sz="1400"/>
            </a:p>
          </p:txBody>
        </p:sp>
        <p:sp>
          <p:nvSpPr>
            <p:cNvPr id="13" name="Прямоугольник: скругленные противолежащие углы 12">
              <a:extLst>
                <a:ext uri="{FF2B5EF4-FFF2-40B4-BE49-F238E27FC236}">
                  <a16:creationId xmlns="" xmlns:a16="http://schemas.microsoft.com/office/drawing/2014/main" id="{4292A4F4-640C-41B3-AEEA-1E3853B4F12D}"/>
                </a:ext>
              </a:extLst>
            </p:cNvPr>
            <p:cNvSpPr/>
            <p:nvPr/>
          </p:nvSpPr>
          <p:spPr>
            <a:xfrm>
              <a:off x="6105619" y="5690314"/>
              <a:ext cx="397875" cy="397875"/>
            </a:xfrm>
            <a:prstGeom prst="round2DiagRect">
              <a:avLst>
                <a:gd name="adj1" fmla="val 19212"/>
                <a:gd name="adj2" fmla="val 0"/>
              </a:avLst>
            </a:prstGeom>
            <a:gradFill>
              <a:gsLst>
                <a:gs pos="0">
                  <a:srgbClr val="F99A35">
                    <a:alpha val="79000"/>
                  </a:srgbClr>
                </a:gs>
                <a:gs pos="100000">
                  <a:srgbClr val="EE732F">
                    <a:alpha val="96000"/>
                  </a:srgb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 sz="1400"/>
            </a:p>
          </p:txBody>
        </p:sp>
        <p:sp>
          <p:nvSpPr>
            <p:cNvPr id="14" name="Овал 13">
              <a:extLst>
                <a:ext uri="{FF2B5EF4-FFF2-40B4-BE49-F238E27FC236}">
                  <a16:creationId xmlns="" xmlns:a16="http://schemas.microsoft.com/office/drawing/2014/main" id="{7EF9CF34-5BCD-45D6-B980-874C9DBC0CCF}"/>
                </a:ext>
              </a:extLst>
            </p:cNvPr>
            <p:cNvSpPr/>
            <p:nvPr/>
          </p:nvSpPr>
          <p:spPr>
            <a:xfrm rot="5400000" flipV="1">
              <a:off x="889722" y="3319781"/>
              <a:ext cx="45719" cy="45719"/>
            </a:xfrm>
            <a:prstGeom prst="ellipse">
              <a:avLst/>
            </a:prstGeom>
            <a:gradFill>
              <a:gsLst>
                <a:gs pos="0">
                  <a:srgbClr val="8F9092">
                    <a:alpha val="40000"/>
                  </a:srgbClr>
                </a:gs>
                <a:gs pos="100000">
                  <a:srgbClr val="58595A">
                    <a:alpha val="40000"/>
                  </a:srgb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Овал 14">
              <a:extLst>
                <a:ext uri="{FF2B5EF4-FFF2-40B4-BE49-F238E27FC236}">
                  <a16:creationId xmlns="" xmlns:a16="http://schemas.microsoft.com/office/drawing/2014/main" id="{AC963C6B-F0F6-44FE-AE28-B5E98574EB20}"/>
                </a:ext>
              </a:extLst>
            </p:cNvPr>
            <p:cNvSpPr/>
            <p:nvPr/>
          </p:nvSpPr>
          <p:spPr>
            <a:xfrm rot="5400000" flipV="1">
              <a:off x="889722" y="3406140"/>
              <a:ext cx="45719" cy="45719"/>
            </a:xfrm>
            <a:prstGeom prst="ellipse">
              <a:avLst/>
            </a:prstGeom>
            <a:gradFill>
              <a:gsLst>
                <a:gs pos="0">
                  <a:srgbClr val="8F9092">
                    <a:alpha val="40000"/>
                  </a:srgbClr>
                </a:gs>
                <a:gs pos="100000">
                  <a:srgbClr val="58595A">
                    <a:alpha val="40000"/>
                  </a:srgb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Овал 15">
              <a:extLst>
                <a:ext uri="{FF2B5EF4-FFF2-40B4-BE49-F238E27FC236}">
                  <a16:creationId xmlns="" xmlns:a16="http://schemas.microsoft.com/office/drawing/2014/main" id="{B6BBB501-D4E3-436E-838E-011E0E7C37F2}"/>
                </a:ext>
              </a:extLst>
            </p:cNvPr>
            <p:cNvSpPr/>
            <p:nvPr/>
          </p:nvSpPr>
          <p:spPr>
            <a:xfrm rot="5400000" flipV="1">
              <a:off x="889722" y="3492499"/>
              <a:ext cx="45719" cy="45719"/>
            </a:xfrm>
            <a:prstGeom prst="ellipse">
              <a:avLst/>
            </a:prstGeom>
            <a:gradFill>
              <a:gsLst>
                <a:gs pos="0">
                  <a:srgbClr val="8F9092">
                    <a:alpha val="40000"/>
                  </a:srgbClr>
                </a:gs>
                <a:gs pos="100000">
                  <a:srgbClr val="58595A">
                    <a:alpha val="40000"/>
                  </a:srgb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Овал 16">
              <a:extLst>
                <a:ext uri="{FF2B5EF4-FFF2-40B4-BE49-F238E27FC236}">
                  <a16:creationId xmlns="" xmlns:a16="http://schemas.microsoft.com/office/drawing/2014/main" id="{C92D7BC2-834F-47E1-8535-2869AE709FCD}"/>
                </a:ext>
              </a:extLst>
            </p:cNvPr>
            <p:cNvSpPr/>
            <p:nvPr/>
          </p:nvSpPr>
          <p:spPr>
            <a:xfrm rot="5400000" flipV="1">
              <a:off x="889722" y="4302851"/>
              <a:ext cx="45719" cy="45719"/>
            </a:xfrm>
            <a:prstGeom prst="ellipse">
              <a:avLst/>
            </a:prstGeom>
            <a:gradFill>
              <a:gsLst>
                <a:gs pos="0">
                  <a:srgbClr val="8F9092">
                    <a:alpha val="40000"/>
                  </a:srgbClr>
                </a:gs>
                <a:gs pos="100000">
                  <a:srgbClr val="58595A">
                    <a:alpha val="40000"/>
                  </a:srgb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Овал 17">
              <a:extLst>
                <a:ext uri="{FF2B5EF4-FFF2-40B4-BE49-F238E27FC236}">
                  <a16:creationId xmlns="" xmlns:a16="http://schemas.microsoft.com/office/drawing/2014/main" id="{F3DB806F-7DE7-4883-87F0-4C8F6FD2D4ED}"/>
                </a:ext>
              </a:extLst>
            </p:cNvPr>
            <p:cNvSpPr/>
            <p:nvPr/>
          </p:nvSpPr>
          <p:spPr>
            <a:xfrm rot="5400000" flipV="1">
              <a:off x="889722" y="4389210"/>
              <a:ext cx="45719" cy="45719"/>
            </a:xfrm>
            <a:prstGeom prst="ellipse">
              <a:avLst/>
            </a:prstGeom>
            <a:gradFill>
              <a:gsLst>
                <a:gs pos="0">
                  <a:srgbClr val="8F9092">
                    <a:alpha val="40000"/>
                  </a:srgbClr>
                </a:gs>
                <a:gs pos="100000">
                  <a:srgbClr val="58595A">
                    <a:alpha val="40000"/>
                  </a:srgb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>
              <a:extLst>
                <a:ext uri="{FF2B5EF4-FFF2-40B4-BE49-F238E27FC236}">
                  <a16:creationId xmlns="" xmlns:a16="http://schemas.microsoft.com/office/drawing/2014/main" id="{6EF2E79A-8A30-426F-8E47-0F5F62A63844}"/>
                </a:ext>
              </a:extLst>
            </p:cNvPr>
            <p:cNvSpPr/>
            <p:nvPr/>
          </p:nvSpPr>
          <p:spPr>
            <a:xfrm rot="5400000" flipV="1">
              <a:off x="889722" y="4475569"/>
              <a:ext cx="45719" cy="45719"/>
            </a:xfrm>
            <a:prstGeom prst="ellipse">
              <a:avLst/>
            </a:prstGeom>
            <a:gradFill>
              <a:gsLst>
                <a:gs pos="0">
                  <a:srgbClr val="8F9092">
                    <a:alpha val="40000"/>
                  </a:srgbClr>
                </a:gs>
                <a:gs pos="100000">
                  <a:srgbClr val="58595A">
                    <a:alpha val="40000"/>
                  </a:srgb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Овал 19">
              <a:extLst>
                <a:ext uri="{FF2B5EF4-FFF2-40B4-BE49-F238E27FC236}">
                  <a16:creationId xmlns="" xmlns:a16="http://schemas.microsoft.com/office/drawing/2014/main" id="{498A7C5C-65E0-42A6-AE44-472FCAD825FD}"/>
                </a:ext>
              </a:extLst>
            </p:cNvPr>
            <p:cNvSpPr/>
            <p:nvPr/>
          </p:nvSpPr>
          <p:spPr>
            <a:xfrm rot="5400000" flipV="1">
              <a:off x="889722" y="5310188"/>
              <a:ext cx="45719" cy="45719"/>
            </a:xfrm>
            <a:prstGeom prst="ellipse">
              <a:avLst/>
            </a:prstGeom>
            <a:gradFill>
              <a:gsLst>
                <a:gs pos="0">
                  <a:srgbClr val="8F9092">
                    <a:alpha val="40000"/>
                  </a:srgbClr>
                </a:gs>
                <a:gs pos="100000">
                  <a:srgbClr val="58595A">
                    <a:alpha val="40000"/>
                  </a:srgb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Овал 20">
              <a:extLst>
                <a:ext uri="{FF2B5EF4-FFF2-40B4-BE49-F238E27FC236}">
                  <a16:creationId xmlns="" xmlns:a16="http://schemas.microsoft.com/office/drawing/2014/main" id="{2FE840E6-2746-41E0-97E3-C537672CE51D}"/>
                </a:ext>
              </a:extLst>
            </p:cNvPr>
            <p:cNvSpPr/>
            <p:nvPr/>
          </p:nvSpPr>
          <p:spPr>
            <a:xfrm rot="5400000" flipV="1">
              <a:off x="889722" y="5396547"/>
              <a:ext cx="45719" cy="45719"/>
            </a:xfrm>
            <a:prstGeom prst="ellipse">
              <a:avLst/>
            </a:prstGeom>
            <a:gradFill>
              <a:gsLst>
                <a:gs pos="0">
                  <a:srgbClr val="8F9092">
                    <a:alpha val="40000"/>
                  </a:srgbClr>
                </a:gs>
                <a:gs pos="100000">
                  <a:srgbClr val="58595A">
                    <a:alpha val="40000"/>
                  </a:srgb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Овал 21">
              <a:extLst>
                <a:ext uri="{FF2B5EF4-FFF2-40B4-BE49-F238E27FC236}">
                  <a16:creationId xmlns="" xmlns:a16="http://schemas.microsoft.com/office/drawing/2014/main" id="{6F16038F-57D8-4F18-BB77-1D64496615F9}"/>
                </a:ext>
              </a:extLst>
            </p:cNvPr>
            <p:cNvSpPr/>
            <p:nvPr/>
          </p:nvSpPr>
          <p:spPr>
            <a:xfrm rot="5400000" flipV="1">
              <a:off x="889722" y="5482906"/>
              <a:ext cx="45719" cy="45719"/>
            </a:xfrm>
            <a:prstGeom prst="ellipse">
              <a:avLst/>
            </a:prstGeom>
            <a:gradFill>
              <a:gsLst>
                <a:gs pos="0">
                  <a:srgbClr val="8F9092">
                    <a:alpha val="40000"/>
                  </a:srgbClr>
                </a:gs>
                <a:gs pos="100000">
                  <a:srgbClr val="58595A">
                    <a:alpha val="40000"/>
                  </a:srgb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Овал 22">
              <a:extLst>
                <a:ext uri="{FF2B5EF4-FFF2-40B4-BE49-F238E27FC236}">
                  <a16:creationId xmlns="" xmlns:a16="http://schemas.microsoft.com/office/drawing/2014/main" id="{465638BF-F685-4189-BD21-57D89898D80A}"/>
                </a:ext>
              </a:extLst>
            </p:cNvPr>
            <p:cNvSpPr/>
            <p:nvPr/>
          </p:nvSpPr>
          <p:spPr>
            <a:xfrm rot="5400000" flipV="1">
              <a:off x="6281697" y="3319781"/>
              <a:ext cx="45719" cy="45719"/>
            </a:xfrm>
            <a:prstGeom prst="ellipse">
              <a:avLst/>
            </a:prstGeom>
            <a:gradFill>
              <a:gsLst>
                <a:gs pos="0">
                  <a:srgbClr val="8F9092">
                    <a:alpha val="40000"/>
                  </a:srgbClr>
                </a:gs>
                <a:gs pos="100000">
                  <a:srgbClr val="58595A">
                    <a:alpha val="40000"/>
                  </a:srgb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Овал 23">
              <a:extLst>
                <a:ext uri="{FF2B5EF4-FFF2-40B4-BE49-F238E27FC236}">
                  <a16:creationId xmlns="" xmlns:a16="http://schemas.microsoft.com/office/drawing/2014/main" id="{BBA260D1-47A5-41ED-A4CB-447DF2D63E9B}"/>
                </a:ext>
              </a:extLst>
            </p:cNvPr>
            <p:cNvSpPr/>
            <p:nvPr/>
          </p:nvSpPr>
          <p:spPr>
            <a:xfrm rot="5400000" flipV="1">
              <a:off x="6281697" y="3406140"/>
              <a:ext cx="45719" cy="45719"/>
            </a:xfrm>
            <a:prstGeom prst="ellipse">
              <a:avLst/>
            </a:prstGeom>
            <a:gradFill>
              <a:gsLst>
                <a:gs pos="0">
                  <a:srgbClr val="8F9092">
                    <a:alpha val="40000"/>
                  </a:srgbClr>
                </a:gs>
                <a:gs pos="100000">
                  <a:srgbClr val="58595A">
                    <a:alpha val="40000"/>
                  </a:srgb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Овал 24">
              <a:extLst>
                <a:ext uri="{FF2B5EF4-FFF2-40B4-BE49-F238E27FC236}">
                  <a16:creationId xmlns="" xmlns:a16="http://schemas.microsoft.com/office/drawing/2014/main" id="{46BE9E71-A737-49E7-BA99-63B6647AB0B5}"/>
                </a:ext>
              </a:extLst>
            </p:cNvPr>
            <p:cNvSpPr/>
            <p:nvPr/>
          </p:nvSpPr>
          <p:spPr>
            <a:xfrm rot="5400000" flipV="1">
              <a:off x="6281697" y="3492499"/>
              <a:ext cx="45719" cy="45719"/>
            </a:xfrm>
            <a:prstGeom prst="ellipse">
              <a:avLst/>
            </a:prstGeom>
            <a:gradFill>
              <a:gsLst>
                <a:gs pos="0">
                  <a:srgbClr val="8F9092">
                    <a:alpha val="40000"/>
                  </a:srgbClr>
                </a:gs>
                <a:gs pos="100000">
                  <a:srgbClr val="58595A">
                    <a:alpha val="40000"/>
                  </a:srgb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Овал 25">
              <a:extLst>
                <a:ext uri="{FF2B5EF4-FFF2-40B4-BE49-F238E27FC236}">
                  <a16:creationId xmlns="" xmlns:a16="http://schemas.microsoft.com/office/drawing/2014/main" id="{E7E41B11-00C5-4661-AFB0-01979C3A5F97}"/>
                </a:ext>
              </a:extLst>
            </p:cNvPr>
            <p:cNvSpPr/>
            <p:nvPr/>
          </p:nvSpPr>
          <p:spPr>
            <a:xfrm rot="5400000" flipV="1">
              <a:off x="6281697" y="4302851"/>
              <a:ext cx="45719" cy="45719"/>
            </a:xfrm>
            <a:prstGeom prst="ellipse">
              <a:avLst/>
            </a:prstGeom>
            <a:gradFill>
              <a:gsLst>
                <a:gs pos="0">
                  <a:srgbClr val="8F9092">
                    <a:alpha val="40000"/>
                  </a:srgbClr>
                </a:gs>
                <a:gs pos="100000">
                  <a:srgbClr val="58595A">
                    <a:alpha val="40000"/>
                  </a:srgb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Овал 26">
              <a:extLst>
                <a:ext uri="{FF2B5EF4-FFF2-40B4-BE49-F238E27FC236}">
                  <a16:creationId xmlns="" xmlns:a16="http://schemas.microsoft.com/office/drawing/2014/main" id="{46AF7B27-8E3A-4411-BECE-4B50B7805FF7}"/>
                </a:ext>
              </a:extLst>
            </p:cNvPr>
            <p:cNvSpPr/>
            <p:nvPr/>
          </p:nvSpPr>
          <p:spPr>
            <a:xfrm rot="5400000" flipV="1">
              <a:off x="6281697" y="4389210"/>
              <a:ext cx="45719" cy="45719"/>
            </a:xfrm>
            <a:prstGeom prst="ellipse">
              <a:avLst/>
            </a:prstGeom>
            <a:gradFill>
              <a:gsLst>
                <a:gs pos="0">
                  <a:srgbClr val="8F9092">
                    <a:alpha val="40000"/>
                  </a:srgbClr>
                </a:gs>
                <a:gs pos="100000">
                  <a:srgbClr val="58595A">
                    <a:alpha val="40000"/>
                  </a:srgb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Овал 27">
              <a:extLst>
                <a:ext uri="{FF2B5EF4-FFF2-40B4-BE49-F238E27FC236}">
                  <a16:creationId xmlns="" xmlns:a16="http://schemas.microsoft.com/office/drawing/2014/main" id="{183F9DB5-FE2C-4270-B3BC-F01D03CD94B2}"/>
                </a:ext>
              </a:extLst>
            </p:cNvPr>
            <p:cNvSpPr/>
            <p:nvPr/>
          </p:nvSpPr>
          <p:spPr>
            <a:xfrm rot="5400000" flipV="1">
              <a:off x="6281697" y="4475569"/>
              <a:ext cx="45719" cy="45719"/>
            </a:xfrm>
            <a:prstGeom prst="ellipse">
              <a:avLst/>
            </a:prstGeom>
            <a:gradFill>
              <a:gsLst>
                <a:gs pos="0">
                  <a:srgbClr val="8F9092">
                    <a:alpha val="40000"/>
                  </a:srgbClr>
                </a:gs>
                <a:gs pos="100000">
                  <a:srgbClr val="58595A">
                    <a:alpha val="40000"/>
                  </a:srgb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Овал 28">
              <a:extLst>
                <a:ext uri="{FF2B5EF4-FFF2-40B4-BE49-F238E27FC236}">
                  <a16:creationId xmlns="" xmlns:a16="http://schemas.microsoft.com/office/drawing/2014/main" id="{7D378B5E-F66A-4E17-B125-220B923CEB7D}"/>
                </a:ext>
              </a:extLst>
            </p:cNvPr>
            <p:cNvSpPr/>
            <p:nvPr/>
          </p:nvSpPr>
          <p:spPr>
            <a:xfrm rot="5400000" flipV="1">
              <a:off x="6281697" y="5310188"/>
              <a:ext cx="45719" cy="45719"/>
            </a:xfrm>
            <a:prstGeom prst="ellipse">
              <a:avLst/>
            </a:prstGeom>
            <a:gradFill>
              <a:gsLst>
                <a:gs pos="0">
                  <a:srgbClr val="8F9092">
                    <a:alpha val="40000"/>
                  </a:srgbClr>
                </a:gs>
                <a:gs pos="100000">
                  <a:srgbClr val="58595A">
                    <a:alpha val="40000"/>
                  </a:srgb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Овал 29">
              <a:extLst>
                <a:ext uri="{FF2B5EF4-FFF2-40B4-BE49-F238E27FC236}">
                  <a16:creationId xmlns="" xmlns:a16="http://schemas.microsoft.com/office/drawing/2014/main" id="{2F53F285-8773-4E1F-90AC-3F8F3C5CF620}"/>
                </a:ext>
              </a:extLst>
            </p:cNvPr>
            <p:cNvSpPr/>
            <p:nvPr/>
          </p:nvSpPr>
          <p:spPr>
            <a:xfrm rot="5400000" flipV="1">
              <a:off x="6281697" y="5396547"/>
              <a:ext cx="45719" cy="45719"/>
            </a:xfrm>
            <a:prstGeom prst="ellipse">
              <a:avLst/>
            </a:prstGeom>
            <a:gradFill>
              <a:gsLst>
                <a:gs pos="0">
                  <a:srgbClr val="8F9092">
                    <a:alpha val="40000"/>
                  </a:srgbClr>
                </a:gs>
                <a:gs pos="100000">
                  <a:srgbClr val="58595A">
                    <a:alpha val="40000"/>
                  </a:srgb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Овал 30">
              <a:extLst>
                <a:ext uri="{FF2B5EF4-FFF2-40B4-BE49-F238E27FC236}">
                  <a16:creationId xmlns="" xmlns:a16="http://schemas.microsoft.com/office/drawing/2014/main" id="{F5043A7D-04B3-426B-B9A9-254561CEF6DE}"/>
                </a:ext>
              </a:extLst>
            </p:cNvPr>
            <p:cNvSpPr/>
            <p:nvPr/>
          </p:nvSpPr>
          <p:spPr>
            <a:xfrm rot="5400000" flipV="1">
              <a:off x="6281697" y="5482906"/>
              <a:ext cx="45719" cy="45719"/>
            </a:xfrm>
            <a:prstGeom prst="ellipse">
              <a:avLst/>
            </a:prstGeom>
            <a:gradFill>
              <a:gsLst>
                <a:gs pos="0">
                  <a:srgbClr val="8F9092">
                    <a:alpha val="40000"/>
                  </a:srgbClr>
                </a:gs>
                <a:gs pos="100000">
                  <a:srgbClr val="58595A">
                    <a:alpha val="40000"/>
                  </a:srgb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32" name="Рисунок 31">
            <a:extLst>
              <a:ext uri="{FF2B5EF4-FFF2-40B4-BE49-F238E27FC236}">
                <a16:creationId xmlns="" xmlns:a16="http://schemas.microsoft.com/office/drawing/2014/main" id="{0BF3CE3F-3030-4DDF-8B53-30BE9691A03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4533" y="304855"/>
            <a:ext cx="835415" cy="477380"/>
          </a:xfrm>
          <a:prstGeom prst="rect">
            <a:avLst/>
          </a:prstGeom>
        </p:spPr>
      </p:pic>
      <p:sp>
        <p:nvSpPr>
          <p:cNvPr id="34" name="Прямоугольник: скругленные противолежащие углы 33">
            <a:extLst>
              <a:ext uri="{FF2B5EF4-FFF2-40B4-BE49-F238E27FC236}">
                <a16:creationId xmlns="" xmlns:a16="http://schemas.microsoft.com/office/drawing/2014/main" id="{276717D5-75EF-47D3-A0DD-129CFD566F66}"/>
              </a:ext>
            </a:extLst>
          </p:cNvPr>
          <p:cNvSpPr/>
          <p:nvPr userDrawn="1"/>
        </p:nvSpPr>
        <p:spPr>
          <a:xfrm>
            <a:off x="713641" y="1177142"/>
            <a:ext cx="1724759" cy="338554"/>
          </a:xfrm>
          <a:prstGeom prst="round2DiagRect">
            <a:avLst>
              <a:gd name="adj1" fmla="val 50000"/>
              <a:gd name="adj2" fmla="val 0"/>
            </a:avLst>
          </a:prstGeom>
          <a:gradFill>
            <a:gsLst>
              <a:gs pos="0">
                <a:srgbClr val="F99A35">
                  <a:alpha val="79000"/>
                </a:srgbClr>
              </a:gs>
              <a:gs pos="100000">
                <a:srgbClr val="EE732F">
                  <a:alpha val="96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36" name="Прямоугольник 35">
            <a:extLst>
              <a:ext uri="{FF2B5EF4-FFF2-40B4-BE49-F238E27FC236}">
                <a16:creationId xmlns="" xmlns:a16="http://schemas.microsoft.com/office/drawing/2014/main" id="{D4E1348B-030A-4CEE-81AB-00558DDC848C}"/>
              </a:ext>
            </a:extLst>
          </p:cNvPr>
          <p:cNvSpPr/>
          <p:nvPr userDrawn="1"/>
        </p:nvSpPr>
        <p:spPr>
          <a:xfrm>
            <a:off x="715251" y="2781149"/>
            <a:ext cx="3946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Heraclito ExtraBold" pitchFamily="2" charset="0"/>
              </a:rPr>
              <a:t>#1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37" name="Прямоугольник 36">
            <a:extLst>
              <a:ext uri="{FF2B5EF4-FFF2-40B4-BE49-F238E27FC236}">
                <a16:creationId xmlns="" xmlns:a16="http://schemas.microsoft.com/office/drawing/2014/main" id="{EC44AC33-8CE4-4E81-BF30-48B35009428D}"/>
              </a:ext>
            </a:extLst>
          </p:cNvPr>
          <p:cNvSpPr/>
          <p:nvPr userDrawn="1"/>
        </p:nvSpPr>
        <p:spPr>
          <a:xfrm>
            <a:off x="704832" y="3765887"/>
            <a:ext cx="4154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Heraclito ExtraBold" pitchFamily="2" charset="0"/>
              </a:rPr>
              <a:t>#</a:t>
            </a:r>
            <a:r>
              <a:rPr lang="ru-RU" sz="1400" dirty="0">
                <a:solidFill>
                  <a:schemeClr val="bg1"/>
                </a:solidFill>
                <a:latin typeface="Heraclito ExtraBold" pitchFamily="2" charset="0"/>
              </a:rPr>
              <a:t>2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38" name="Прямоугольник 37">
            <a:extLst>
              <a:ext uri="{FF2B5EF4-FFF2-40B4-BE49-F238E27FC236}">
                <a16:creationId xmlns="" xmlns:a16="http://schemas.microsoft.com/office/drawing/2014/main" id="{62D364A3-6662-4026-A14F-FD335730F8DC}"/>
              </a:ext>
            </a:extLst>
          </p:cNvPr>
          <p:cNvSpPr/>
          <p:nvPr userDrawn="1"/>
        </p:nvSpPr>
        <p:spPr>
          <a:xfrm>
            <a:off x="704030" y="4750625"/>
            <a:ext cx="4171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Heraclito ExtraBold" pitchFamily="2" charset="0"/>
              </a:rPr>
              <a:t>#</a:t>
            </a:r>
            <a:r>
              <a:rPr lang="ru-RU" sz="1400" dirty="0">
                <a:solidFill>
                  <a:schemeClr val="bg1"/>
                </a:solidFill>
                <a:latin typeface="Heraclito ExtraBold" pitchFamily="2" charset="0"/>
              </a:rPr>
              <a:t>3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39" name="Прямоугольник 38">
            <a:extLst>
              <a:ext uri="{FF2B5EF4-FFF2-40B4-BE49-F238E27FC236}">
                <a16:creationId xmlns="" xmlns:a16="http://schemas.microsoft.com/office/drawing/2014/main" id="{AC82E45D-A3C4-4CF8-82D0-585E1AB2E69A}"/>
              </a:ext>
            </a:extLst>
          </p:cNvPr>
          <p:cNvSpPr/>
          <p:nvPr userDrawn="1"/>
        </p:nvSpPr>
        <p:spPr>
          <a:xfrm>
            <a:off x="700824" y="5735363"/>
            <a:ext cx="4235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Heraclito ExtraBold" pitchFamily="2" charset="0"/>
              </a:rPr>
              <a:t>#</a:t>
            </a:r>
            <a:r>
              <a:rPr lang="ru-RU" sz="1400" dirty="0">
                <a:solidFill>
                  <a:schemeClr val="bg1"/>
                </a:solidFill>
                <a:latin typeface="Heraclito ExtraBold" pitchFamily="2" charset="0"/>
              </a:rPr>
              <a:t>4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40" name="Прямоугольник 39">
            <a:extLst>
              <a:ext uri="{FF2B5EF4-FFF2-40B4-BE49-F238E27FC236}">
                <a16:creationId xmlns="" xmlns:a16="http://schemas.microsoft.com/office/drawing/2014/main" id="{C5022D36-D364-4083-A823-8B68D33965CE}"/>
              </a:ext>
            </a:extLst>
          </p:cNvPr>
          <p:cNvSpPr/>
          <p:nvPr userDrawn="1"/>
        </p:nvSpPr>
        <p:spPr>
          <a:xfrm>
            <a:off x="6096005" y="2781149"/>
            <a:ext cx="4171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Heraclito ExtraBold" pitchFamily="2" charset="0"/>
              </a:rPr>
              <a:t>#</a:t>
            </a:r>
            <a:r>
              <a:rPr lang="ru-RU" sz="1400" dirty="0">
                <a:solidFill>
                  <a:schemeClr val="bg1"/>
                </a:solidFill>
                <a:latin typeface="Heraclito ExtraBold" pitchFamily="2" charset="0"/>
              </a:rPr>
              <a:t>5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41" name="Прямоугольник 40">
            <a:extLst>
              <a:ext uri="{FF2B5EF4-FFF2-40B4-BE49-F238E27FC236}">
                <a16:creationId xmlns="" xmlns:a16="http://schemas.microsoft.com/office/drawing/2014/main" id="{3AAFB44F-C1CE-4B46-8853-4FC1C4A04D75}"/>
              </a:ext>
            </a:extLst>
          </p:cNvPr>
          <p:cNvSpPr/>
          <p:nvPr userDrawn="1"/>
        </p:nvSpPr>
        <p:spPr>
          <a:xfrm>
            <a:off x="6092799" y="3765887"/>
            <a:ext cx="4235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Heraclito ExtraBold" pitchFamily="2" charset="0"/>
              </a:rPr>
              <a:t>#</a:t>
            </a:r>
            <a:r>
              <a:rPr lang="ru-RU" sz="1400" dirty="0">
                <a:solidFill>
                  <a:schemeClr val="bg1"/>
                </a:solidFill>
                <a:latin typeface="Heraclito ExtraBold" pitchFamily="2" charset="0"/>
              </a:rPr>
              <a:t>6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42" name="Прямоугольник 41">
            <a:extLst>
              <a:ext uri="{FF2B5EF4-FFF2-40B4-BE49-F238E27FC236}">
                <a16:creationId xmlns="" xmlns:a16="http://schemas.microsoft.com/office/drawing/2014/main" id="{FABEBB9D-11E3-4B97-87C7-AEF4998DA7FE}"/>
              </a:ext>
            </a:extLst>
          </p:cNvPr>
          <p:cNvSpPr/>
          <p:nvPr userDrawn="1"/>
        </p:nvSpPr>
        <p:spPr>
          <a:xfrm>
            <a:off x="6098410" y="4750625"/>
            <a:ext cx="4122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Heraclito ExtraBold" pitchFamily="2" charset="0"/>
              </a:rPr>
              <a:t>#</a:t>
            </a:r>
            <a:r>
              <a:rPr lang="ru-RU" sz="1400" dirty="0">
                <a:solidFill>
                  <a:schemeClr val="bg1"/>
                </a:solidFill>
                <a:latin typeface="Heraclito ExtraBold" pitchFamily="2" charset="0"/>
              </a:rPr>
              <a:t>7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43" name="Прямоугольник 42">
            <a:extLst>
              <a:ext uri="{FF2B5EF4-FFF2-40B4-BE49-F238E27FC236}">
                <a16:creationId xmlns="" xmlns:a16="http://schemas.microsoft.com/office/drawing/2014/main" id="{88733E0E-956D-42C4-860A-493043305A7E}"/>
              </a:ext>
            </a:extLst>
          </p:cNvPr>
          <p:cNvSpPr/>
          <p:nvPr userDrawn="1"/>
        </p:nvSpPr>
        <p:spPr>
          <a:xfrm>
            <a:off x="6092799" y="5735363"/>
            <a:ext cx="4235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Heraclito ExtraBold" pitchFamily="2" charset="0"/>
              </a:rPr>
              <a:t>#</a:t>
            </a:r>
            <a:r>
              <a:rPr lang="ru-RU" sz="1400" dirty="0">
                <a:solidFill>
                  <a:schemeClr val="bg1"/>
                </a:solidFill>
                <a:latin typeface="Heraclito ExtraBold" pitchFamily="2" charset="0"/>
              </a:rPr>
              <a:t>8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52" name="Заголовок 1">
            <a:extLst>
              <a:ext uri="{FF2B5EF4-FFF2-40B4-BE49-F238E27FC236}">
                <a16:creationId xmlns="" xmlns:a16="http://schemas.microsoft.com/office/drawing/2014/main" id="{9FF6FA1B-0BFB-44AA-97AA-21002326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9649" y="1555395"/>
            <a:ext cx="7499516" cy="7327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dirty="0"/>
              <a:t>Заголовок слайда с контентом</a:t>
            </a:r>
          </a:p>
        </p:txBody>
      </p:sp>
      <p:sp>
        <p:nvSpPr>
          <p:cNvPr id="53" name="Текст 3">
            <a:extLst>
              <a:ext uri="{FF2B5EF4-FFF2-40B4-BE49-F238E27FC236}">
                <a16:creationId xmlns="" xmlns:a16="http://schemas.microsoft.com/office/drawing/2014/main" id="{3959522E-347C-4305-B322-B21387AF96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5432" y="1185160"/>
            <a:ext cx="1441831" cy="338554"/>
          </a:xfrm>
        </p:spPr>
        <p:txBody>
          <a:bodyPr anchor="ctr">
            <a:normAutofit/>
          </a:bodyPr>
          <a:lstStyle>
            <a:lvl1pPr marL="0" indent="0">
              <a:buNone/>
              <a:defRPr sz="1100">
                <a:solidFill>
                  <a:schemeClr val="bg1"/>
                </a:solidFill>
                <a:latin typeface="Heraclito Medium" pitchFamily="2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1663761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Текст 59">
            <a:extLst>
              <a:ext uri="{FF2B5EF4-FFF2-40B4-BE49-F238E27FC236}">
                <a16:creationId xmlns="" xmlns:a16="http://schemas.microsoft.com/office/drawing/2014/main" id="{73212DD2-1FDD-4311-9E5B-C08AF9FC87C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765107" y="4813504"/>
            <a:ext cx="2397138" cy="690446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>
              <a:spcAft>
                <a:spcPts val="300"/>
              </a:spcAft>
            </a:pPr>
            <a:r>
              <a:rPr lang="en-US" sz="1100" dirty="0">
                <a:solidFill>
                  <a:srgbClr val="212121"/>
                </a:solidFill>
                <a:latin typeface="Raleway" panose="020B0503030101060003" pitchFamily="34" charset="-52"/>
              </a:rPr>
              <a:t>Lorem ipsum dolor sit </a:t>
            </a:r>
            <a:r>
              <a:rPr lang="en-US" sz="1100" dirty="0" err="1">
                <a:solidFill>
                  <a:srgbClr val="212121"/>
                </a:solidFill>
                <a:latin typeface="Raleway" panose="020B0503030101060003" pitchFamily="34" charset="-52"/>
              </a:rPr>
              <a:t>amet</a:t>
            </a:r>
            <a:r>
              <a:rPr lang="en-US" sz="1100" dirty="0">
                <a:solidFill>
                  <a:srgbClr val="212121"/>
                </a:solidFill>
                <a:latin typeface="Raleway" panose="020B0503030101060003" pitchFamily="34" charset="-52"/>
              </a:rPr>
              <a:t>, </a:t>
            </a:r>
            <a:r>
              <a:rPr lang="en-US" sz="1100" dirty="0" err="1">
                <a:solidFill>
                  <a:srgbClr val="212121"/>
                </a:solidFill>
                <a:latin typeface="Raleway" panose="020B0503030101060003" pitchFamily="34" charset="-52"/>
              </a:rPr>
              <a:t>consectetur</a:t>
            </a:r>
            <a:r>
              <a:rPr lang="en-US" sz="1100" dirty="0">
                <a:solidFill>
                  <a:srgbClr val="212121"/>
                </a:solidFill>
                <a:latin typeface="Raleway" panose="020B0503030101060003" pitchFamily="34" charset="-52"/>
              </a:rPr>
              <a:t> </a:t>
            </a:r>
            <a:r>
              <a:rPr lang="en-US" sz="1100" dirty="0" err="1">
                <a:solidFill>
                  <a:srgbClr val="212121"/>
                </a:solidFill>
                <a:latin typeface="Raleway" panose="020B0503030101060003" pitchFamily="34" charset="-52"/>
              </a:rPr>
              <a:t>adipiscing</a:t>
            </a:r>
            <a:r>
              <a:rPr lang="en-US" sz="1100" dirty="0">
                <a:solidFill>
                  <a:srgbClr val="212121"/>
                </a:solidFill>
                <a:latin typeface="Raleway" panose="020B0503030101060003" pitchFamily="34" charset="-52"/>
              </a:rPr>
              <a:t> </a:t>
            </a:r>
            <a:r>
              <a:rPr lang="en-US" sz="1100" dirty="0" err="1">
                <a:solidFill>
                  <a:srgbClr val="212121"/>
                </a:solidFill>
                <a:latin typeface="Raleway" panose="020B0503030101060003" pitchFamily="34" charset="-52"/>
              </a:rPr>
              <a:t>elit</a:t>
            </a:r>
            <a:endParaRPr lang="en-US" sz="1100" dirty="0">
              <a:solidFill>
                <a:srgbClr val="212121"/>
              </a:solidFill>
              <a:latin typeface="Raleway" panose="020B0503030101060003" pitchFamily="34" charset="-52"/>
            </a:endParaRPr>
          </a:p>
        </p:txBody>
      </p:sp>
      <p:sp>
        <p:nvSpPr>
          <p:cNvPr id="61" name="Текст 59">
            <a:extLst>
              <a:ext uri="{FF2B5EF4-FFF2-40B4-BE49-F238E27FC236}">
                <a16:creationId xmlns="" xmlns:a16="http://schemas.microsoft.com/office/drawing/2014/main" id="{B56E212D-C3CE-44CC-B875-B93942BE51A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74294" y="4780992"/>
            <a:ext cx="2397137" cy="690446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>
              <a:spcAft>
                <a:spcPts val="300"/>
              </a:spcAft>
            </a:pPr>
            <a:r>
              <a:rPr lang="en-US" sz="1100" dirty="0">
                <a:solidFill>
                  <a:srgbClr val="212121"/>
                </a:solidFill>
                <a:latin typeface="Raleway" panose="020B0503030101060003" pitchFamily="34" charset="-52"/>
              </a:rPr>
              <a:t>Lorem ipsum dolor sit </a:t>
            </a:r>
            <a:r>
              <a:rPr lang="en-US" sz="1100" dirty="0" err="1">
                <a:solidFill>
                  <a:srgbClr val="212121"/>
                </a:solidFill>
                <a:latin typeface="Raleway" panose="020B0503030101060003" pitchFamily="34" charset="-52"/>
              </a:rPr>
              <a:t>amet</a:t>
            </a:r>
            <a:r>
              <a:rPr lang="en-US" sz="1100" dirty="0">
                <a:solidFill>
                  <a:srgbClr val="212121"/>
                </a:solidFill>
                <a:latin typeface="Raleway" panose="020B0503030101060003" pitchFamily="34" charset="-52"/>
              </a:rPr>
              <a:t>, </a:t>
            </a:r>
            <a:r>
              <a:rPr lang="en-US" sz="1100" dirty="0" err="1">
                <a:solidFill>
                  <a:srgbClr val="212121"/>
                </a:solidFill>
                <a:latin typeface="Raleway" panose="020B0503030101060003" pitchFamily="34" charset="-52"/>
              </a:rPr>
              <a:t>consectetur</a:t>
            </a:r>
            <a:r>
              <a:rPr lang="en-US" sz="1100" dirty="0">
                <a:solidFill>
                  <a:srgbClr val="212121"/>
                </a:solidFill>
                <a:latin typeface="Raleway" panose="020B0503030101060003" pitchFamily="34" charset="-52"/>
              </a:rPr>
              <a:t> </a:t>
            </a:r>
            <a:r>
              <a:rPr lang="en-US" sz="1100" dirty="0" err="1">
                <a:solidFill>
                  <a:srgbClr val="212121"/>
                </a:solidFill>
                <a:latin typeface="Raleway" panose="020B0503030101060003" pitchFamily="34" charset="-52"/>
              </a:rPr>
              <a:t>adipiscing</a:t>
            </a:r>
            <a:r>
              <a:rPr lang="en-US" sz="1100" dirty="0">
                <a:solidFill>
                  <a:srgbClr val="212121"/>
                </a:solidFill>
                <a:latin typeface="Raleway" panose="020B0503030101060003" pitchFamily="34" charset="-52"/>
              </a:rPr>
              <a:t> </a:t>
            </a:r>
            <a:r>
              <a:rPr lang="en-US" sz="1100" dirty="0" err="1">
                <a:solidFill>
                  <a:srgbClr val="212121"/>
                </a:solidFill>
                <a:latin typeface="Raleway" panose="020B0503030101060003" pitchFamily="34" charset="-52"/>
              </a:rPr>
              <a:t>elit</a:t>
            </a:r>
            <a:endParaRPr lang="en-US" sz="1100" dirty="0">
              <a:solidFill>
                <a:srgbClr val="212121"/>
              </a:solidFill>
              <a:latin typeface="Raleway" panose="020B0503030101060003" pitchFamily="34" charset="-52"/>
            </a:endParaRPr>
          </a:p>
        </p:txBody>
      </p:sp>
      <p:sp>
        <p:nvSpPr>
          <p:cNvPr id="56" name="Текст 55">
            <a:extLst>
              <a:ext uri="{FF2B5EF4-FFF2-40B4-BE49-F238E27FC236}">
                <a16:creationId xmlns="" xmlns:a16="http://schemas.microsoft.com/office/drawing/2014/main" id="{517D4350-8B77-49B0-BB38-5673769FB2F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2103" y="2801068"/>
            <a:ext cx="2410686" cy="558118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algn="r">
              <a:spcAft>
                <a:spcPts val="300"/>
              </a:spcAft>
            </a:pP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Lorem ipsum dolor sit </a:t>
            </a:r>
            <a:r>
              <a:rPr lang="en-US" sz="1200" dirty="0" err="1">
                <a:solidFill>
                  <a:srgbClr val="212121"/>
                </a:solidFill>
                <a:latin typeface="Raleway" panose="020B0503030101060003" pitchFamily="34" charset="-52"/>
              </a:rPr>
              <a:t>amet</a:t>
            </a: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, </a:t>
            </a:r>
            <a:r>
              <a:rPr lang="en-US" sz="1200" dirty="0" err="1">
                <a:solidFill>
                  <a:srgbClr val="212121"/>
                </a:solidFill>
                <a:latin typeface="Raleway" panose="020B0503030101060003" pitchFamily="34" charset="-52"/>
              </a:rPr>
              <a:t>consectetur</a:t>
            </a: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 </a:t>
            </a:r>
            <a:r>
              <a:rPr lang="en-US" sz="1200" dirty="0" err="1">
                <a:solidFill>
                  <a:srgbClr val="212121"/>
                </a:solidFill>
                <a:latin typeface="Raleway" panose="020B0503030101060003" pitchFamily="34" charset="-52"/>
              </a:rPr>
              <a:t>adipiscing</a:t>
            </a: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 </a:t>
            </a:r>
            <a:r>
              <a:rPr lang="en-US" sz="1200" dirty="0" err="1">
                <a:solidFill>
                  <a:srgbClr val="212121"/>
                </a:solidFill>
                <a:latin typeface="Raleway" panose="020B0503030101060003" pitchFamily="34" charset="-52"/>
              </a:rPr>
              <a:t>elit</a:t>
            </a:r>
            <a:endParaRPr lang="ru-RU" sz="1200" dirty="0">
              <a:solidFill>
                <a:schemeClr val="tx1">
                  <a:lumMod val="85000"/>
                  <a:lumOff val="15000"/>
                </a:schemeClr>
              </a:solidFill>
              <a:latin typeface="Raleway" panose="020B0503030101060003" pitchFamily="34" charset="-52"/>
            </a:endParaRPr>
          </a:p>
        </p:txBody>
      </p:sp>
      <p:sp>
        <p:nvSpPr>
          <p:cNvPr id="57" name="Текст 55">
            <a:extLst>
              <a:ext uri="{FF2B5EF4-FFF2-40B4-BE49-F238E27FC236}">
                <a16:creationId xmlns="" xmlns:a16="http://schemas.microsoft.com/office/drawing/2014/main" id="{0072B2F3-0119-4DB1-AA1A-19641CA457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81318" y="2699468"/>
            <a:ext cx="2410686" cy="558118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algn="r">
              <a:spcAft>
                <a:spcPts val="300"/>
              </a:spcAft>
            </a:pP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Lorem ipsum dolor sit </a:t>
            </a:r>
            <a:r>
              <a:rPr lang="en-US" sz="1200" dirty="0" err="1">
                <a:solidFill>
                  <a:srgbClr val="212121"/>
                </a:solidFill>
                <a:latin typeface="Raleway" panose="020B0503030101060003" pitchFamily="34" charset="-52"/>
              </a:rPr>
              <a:t>amet</a:t>
            </a: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, </a:t>
            </a:r>
            <a:r>
              <a:rPr lang="en-US" sz="1200" dirty="0" err="1">
                <a:solidFill>
                  <a:srgbClr val="212121"/>
                </a:solidFill>
                <a:latin typeface="Raleway" panose="020B0503030101060003" pitchFamily="34" charset="-52"/>
              </a:rPr>
              <a:t>consectetur</a:t>
            </a: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 </a:t>
            </a:r>
            <a:r>
              <a:rPr lang="en-US" sz="1200" dirty="0" err="1">
                <a:solidFill>
                  <a:srgbClr val="212121"/>
                </a:solidFill>
                <a:latin typeface="Raleway" panose="020B0503030101060003" pitchFamily="34" charset="-52"/>
              </a:rPr>
              <a:t>adipiscing</a:t>
            </a: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 </a:t>
            </a:r>
            <a:r>
              <a:rPr lang="en-US" sz="1200" dirty="0" err="1">
                <a:solidFill>
                  <a:srgbClr val="212121"/>
                </a:solidFill>
                <a:latin typeface="Raleway" panose="020B0503030101060003" pitchFamily="34" charset="-52"/>
              </a:rPr>
              <a:t>elit</a:t>
            </a:r>
            <a:endParaRPr lang="ru-RU" sz="1200" dirty="0">
              <a:solidFill>
                <a:schemeClr val="tx1">
                  <a:lumMod val="85000"/>
                  <a:lumOff val="15000"/>
                </a:schemeClr>
              </a:solidFill>
              <a:latin typeface="Raleway" panose="020B0503030101060003" pitchFamily="34" charset="-52"/>
            </a:endParaRPr>
          </a:p>
        </p:txBody>
      </p:sp>
      <p:sp>
        <p:nvSpPr>
          <p:cNvPr id="50" name="Текст 19">
            <a:extLst>
              <a:ext uri="{FF2B5EF4-FFF2-40B4-BE49-F238E27FC236}">
                <a16:creationId xmlns="" xmlns:a16="http://schemas.microsoft.com/office/drawing/2014/main" id="{4BBEA516-06CA-4892-905F-38DA20D5FF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8878" y="2452017"/>
            <a:ext cx="2397137" cy="338555"/>
          </a:xfrm>
        </p:spPr>
        <p:txBody>
          <a:bodyPr anchor="ctr">
            <a:normAutofit/>
          </a:bodyPr>
          <a:lstStyle>
            <a:lvl1pPr marL="0" indent="0" algn="r">
              <a:buNone/>
              <a:defRPr sz="1400" b="1">
                <a:solidFill>
                  <a:srgbClr val="EE732F"/>
                </a:solidFill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51" name="Текст 19">
            <a:extLst>
              <a:ext uri="{FF2B5EF4-FFF2-40B4-BE49-F238E27FC236}">
                <a16:creationId xmlns="" xmlns:a16="http://schemas.microsoft.com/office/drawing/2014/main" id="{647667BF-AFDE-48A9-B164-D17A17341C2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81318" y="2354366"/>
            <a:ext cx="2397137" cy="338555"/>
          </a:xfrm>
        </p:spPr>
        <p:txBody>
          <a:bodyPr anchor="ctr">
            <a:normAutofit/>
          </a:bodyPr>
          <a:lstStyle>
            <a:lvl1pPr marL="0" indent="0" algn="r">
              <a:buNone/>
              <a:defRPr sz="1400" b="1">
                <a:solidFill>
                  <a:srgbClr val="EE732F"/>
                </a:solidFill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52" name="Текст 19">
            <a:extLst>
              <a:ext uri="{FF2B5EF4-FFF2-40B4-BE49-F238E27FC236}">
                <a16:creationId xmlns="" xmlns:a16="http://schemas.microsoft.com/office/drawing/2014/main" id="{28419DC7-3335-4A48-830A-AD1442819D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53760" y="4446669"/>
            <a:ext cx="2397137" cy="338555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 b="1">
                <a:solidFill>
                  <a:srgbClr val="8F9092"/>
                </a:solidFill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53" name="Текст 19">
            <a:extLst>
              <a:ext uri="{FF2B5EF4-FFF2-40B4-BE49-F238E27FC236}">
                <a16:creationId xmlns="" xmlns:a16="http://schemas.microsoft.com/office/drawing/2014/main" id="{497CF761-05D8-4A9F-8C1F-789E446B154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974295" y="4445549"/>
            <a:ext cx="2397137" cy="338555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 b="1">
                <a:solidFill>
                  <a:srgbClr val="8F9092"/>
                </a:solidFill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49" name="Заголовок 1">
            <a:extLst>
              <a:ext uri="{FF2B5EF4-FFF2-40B4-BE49-F238E27FC236}">
                <a16:creationId xmlns="" xmlns:a16="http://schemas.microsoft.com/office/drawing/2014/main" id="{E2227528-C2B9-45CB-A183-16F57BCE5D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46242" y="713330"/>
            <a:ext cx="7499516" cy="7327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3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dirty="0"/>
              <a:t>Заголовок слайда с контентом</a:t>
            </a:r>
          </a:p>
        </p:txBody>
      </p:sp>
      <p:sp>
        <p:nvSpPr>
          <p:cNvPr id="18" name="Полилиния: фигура 17">
            <a:extLst>
              <a:ext uri="{FF2B5EF4-FFF2-40B4-BE49-F238E27FC236}">
                <a16:creationId xmlns="" xmlns:a16="http://schemas.microsoft.com/office/drawing/2014/main" id="{1FDC6F76-AFA2-4976-9081-F25F2D692702}"/>
              </a:ext>
            </a:extLst>
          </p:cNvPr>
          <p:cNvSpPr/>
          <p:nvPr userDrawn="1"/>
        </p:nvSpPr>
        <p:spPr>
          <a:xfrm rot="10800000" flipH="1">
            <a:off x="9436398" y="4551909"/>
            <a:ext cx="2774170" cy="2306091"/>
          </a:xfrm>
          <a:custGeom>
            <a:avLst/>
            <a:gdLst>
              <a:gd name="connsiteX0" fmla="*/ 0 w 4053606"/>
              <a:gd name="connsiteY0" fmla="*/ 0 h 4692467"/>
              <a:gd name="connsiteX1" fmla="*/ 4053606 w 4053606"/>
              <a:gd name="connsiteY1" fmla="*/ 0 h 4692467"/>
              <a:gd name="connsiteX2" fmla="*/ 4053606 w 4053606"/>
              <a:gd name="connsiteY2" fmla="*/ 4692467 h 4692467"/>
              <a:gd name="connsiteX3" fmla="*/ 3881850 w 4053606"/>
              <a:gd name="connsiteY3" fmla="*/ 4368721 h 4692467"/>
              <a:gd name="connsiteX4" fmla="*/ 219127 w 4053606"/>
              <a:gd name="connsiteY4" fmla="*/ 155824 h 469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53606" h="4692467">
                <a:moveTo>
                  <a:pt x="0" y="0"/>
                </a:moveTo>
                <a:lnTo>
                  <a:pt x="4053606" y="0"/>
                </a:lnTo>
                <a:lnTo>
                  <a:pt x="4053606" y="4692467"/>
                </a:lnTo>
                <a:lnTo>
                  <a:pt x="3881850" y="4368721"/>
                </a:lnTo>
                <a:cubicBezTo>
                  <a:pt x="2973998" y="2715474"/>
                  <a:pt x="1720695" y="1278780"/>
                  <a:pt x="219127" y="155824"/>
                </a:cubicBezTo>
                <a:close/>
              </a:path>
            </a:pathLst>
          </a:custGeom>
          <a:solidFill>
            <a:srgbClr val="ECECED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47D83F10-AE65-402A-A912-2B5EC2B7AA1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D9C80-C32E-4ED3-9196-5A0424C3E92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Полилиния: фигура 3">
            <a:extLst>
              <a:ext uri="{FF2B5EF4-FFF2-40B4-BE49-F238E27FC236}">
                <a16:creationId xmlns="" xmlns:a16="http://schemas.microsoft.com/office/drawing/2014/main" id="{97EB2F55-26EC-473F-95CA-47C60E94AEBA}"/>
              </a:ext>
            </a:extLst>
          </p:cNvPr>
          <p:cNvSpPr/>
          <p:nvPr userDrawn="1"/>
        </p:nvSpPr>
        <p:spPr>
          <a:xfrm flipH="1">
            <a:off x="4555" y="-23151"/>
            <a:ext cx="2774170" cy="2306091"/>
          </a:xfrm>
          <a:custGeom>
            <a:avLst/>
            <a:gdLst>
              <a:gd name="connsiteX0" fmla="*/ 0 w 4053606"/>
              <a:gd name="connsiteY0" fmla="*/ 0 h 4692467"/>
              <a:gd name="connsiteX1" fmla="*/ 4053606 w 4053606"/>
              <a:gd name="connsiteY1" fmla="*/ 0 h 4692467"/>
              <a:gd name="connsiteX2" fmla="*/ 4053606 w 4053606"/>
              <a:gd name="connsiteY2" fmla="*/ 4692467 h 4692467"/>
              <a:gd name="connsiteX3" fmla="*/ 3881850 w 4053606"/>
              <a:gd name="connsiteY3" fmla="*/ 4368721 h 4692467"/>
              <a:gd name="connsiteX4" fmla="*/ 219127 w 4053606"/>
              <a:gd name="connsiteY4" fmla="*/ 155824 h 469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53606" h="4692467">
                <a:moveTo>
                  <a:pt x="0" y="0"/>
                </a:moveTo>
                <a:lnTo>
                  <a:pt x="4053606" y="0"/>
                </a:lnTo>
                <a:lnTo>
                  <a:pt x="4053606" y="4692467"/>
                </a:lnTo>
                <a:lnTo>
                  <a:pt x="3881850" y="4368721"/>
                </a:lnTo>
                <a:cubicBezTo>
                  <a:pt x="2973998" y="2715474"/>
                  <a:pt x="1720695" y="1278780"/>
                  <a:pt x="219127" y="155824"/>
                </a:cubicBezTo>
                <a:close/>
              </a:path>
            </a:pathLst>
          </a:custGeom>
          <a:solidFill>
            <a:srgbClr val="ECECED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grpSp>
        <p:nvGrpSpPr>
          <p:cNvPr id="5" name="Группа 4">
            <a:extLst>
              <a:ext uri="{FF2B5EF4-FFF2-40B4-BE49-F238E27FC236}">
                <a16:creationId xmlns="" xmlns:a16="http://schemas.microsoft.com/office/drawing/2014/main" id="{55914E8C-C546-4746-97AC-61C78034D835}"/>
              </a:ext>
            </a:extLst>
          </p:cNvPr>
          <p:cNvGrpSpPr/>
          <p:nvPr userDrawn="1"/>
        </p:nvGrpSpPr>
        <p:grpSpPr>
          <a:xfrm>
            <a:off x="939082" y="4089678"/>
            <a:ext cx="1573191" cy="1573191"/>
            <a:chOff x="6852519" y="1119097"/>
            <a:chExt cx="822704" cy="822704"/>
          </a:xfrm>
        </p:grpSpPr>
        <p:sp>
          <p:nvSpPr>
            <p:cNvPr id="6" name="Овал 5">
              <a:extLst>
                <a:ext uri="{FF2B5EF4-FFF2-40B4-BE49-F238E27FC236}">
                  <a16:creationId xmlns="" xmlns:a16="http://schemas.microsoft.com/office/drawing/2014/main" id="{915B1B98-5FE3-4402-8B8A-7AF982A753D3}"/>
                </a:ext>
              </a:extLst>
            </p:cNvPr>
            <p:cNvSpPr/>
            <p:nvPr/>
          </p:nvSpPr>
          <p:spPr>
            <a:xfrm>
              <a:off x="6852519" y="1119097"/>
              <a:ext cx="822704" cy="822704"/>
            </a:xfrm>
            <a:prstGeom prst="ellipse">
              <a:avLst/>
            </a:prstGeom>
            <a:noFill/>
            <a:ln>
              <a:solidFill>
                <a:srgbClr val="8F90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Овал 6">
              <a:extLst>
                <a:ext uri="{FF2B5EF4-FFF2-40B4-BE49-F238E27FC236}">
                  <a16:creationId xmlns="" xmlns:a16="http://schemas.microsoft.com/office/drawing/2014/main" id="{C71AA4D3-8129-44B6-8A5E-D3FE948F6EA1}"/>
                </a:ext>
              </a:extLst>
            </p:cNvPr>
            <p:cNvSpPr/>
            <p:nvPr/>
          </p:nvSpPr>
          <p:spPr>
            <a:xfrm>
              <a:off x="6946252" y="1212830"/>
              <a:ext cx="635237" cy="635237"/>
            </a:xfrm>
            <a:prstGeom prst="ellipse">
              <a:avLst/>
            </a:prstGeom>
            <a:solidFill>
              <a:srgbClr val="8F90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="" xmlns:a16="http://schemas.microsoft.com/office/drawing/2014/main" id="{3D50B90A-1B25-4477-8AD3-203077DC8CB2}"/>
              </a:ext>
            </a:extLst>
          </p:cNvPr>
          <p:cNvGrpSpPr/>
          <p:nvPr userDrawn="1"/>
        </p:nvGrpSpPr>
        <p:grpSpPr>
          <a:xfrm>
            <a:off x="3541605" y="2009855"/>
            <a:ext cx="1894554" cy="1894554"/>
            <a:chOff x="6852519" y="1119097"/>
            <a:chExt cx="822704" cy="822704"/>
          </a:xfrm>
        </p:grpSpPr>
        <p:sp>
          <p:nvSpPr>
            <p:cNvPr id="9" name="Овал 8">
              <a:extLst>
                <a:ext uri="{FF2B5EF4-FFF2-40B4-BE49-F238E27FC236}">
                  <a16:creationId xmlns="" xmlns:a16="http://schemas.microsoft.com/office/drawing/2014/main" id="{78F8E825-1962-4A2D-8CC9-D5C3954E6489}"/>
                </a:ext>
              </a:extLst>
            </p:cNvPr>
            <p:cNvSpPr/>
            <p:nvPr/>
          </p:nvSpPr>
          <p:spPr>
            <a:xfrm>
              <a:off x="6852519" y="1119097"/>
              <a:ext cx="822704" cy="82270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Овал 9">
              <a:extLst>
                <a:ext uri="{FF2B5EF4-FFF2-40B4-BE49-F238E27FC236}">
                  <a16:creationId xmlns="" xmlns:a16="http://schemas.microsoft.com/office/drawing/2014/main" id="{4356A4EB-B5D0-4329-BCA5-65695617FC36}"/>
                </a:ext>
              </a:extLst>
            </p:cNvPr>
            <p:cNvSpPr/>
            <p:nvPr/>
          </p:nvSpPr>
          <p:spPr>
            <a:xfrm>
              <a:off x="6946252" y="1212830"/>
              <a:ext cx="635237" cy="635237"/>
            </a:xfrm>
            <a:prstGeom prst="ellipse">
              <a:avLst/>
            </a:prstGeom>
            <a:solidFill>
              <a:srgbClr val="F99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1" name="Группа 10">
            <a:extLst>
              <a:ext uri="{FF2B5EF4-FFF2-40B4-BE49-F238E27FC236}">
                <a16:creationId xmlns="" xmlns:a16="http://schemas.microsoft.com/office/drawing/2014/main" id="{B041621C-D406-4611-8392-A1872AA721E8}"/>
              </a:ext>
            </a:extLst>
          </p:cNvPr>
          <p:cNvGrpSpPr/>
          <p:nvPr userDrawn="1"/>
        </p:nvGrpSpPr>
        <p:grpSpPr>
          <a:xfrm>
            <a:off x="6485772" y="3688555"/>
            <a:ext cx="2135714" cy="2135714"/>
            <a:chOff x="6852519" y="1119097"/>
            <a:chExt cx="822704" cy="822704"/>
          </a:xfrm>
        </p:grpSpPr>
        <p:sp>
          <p:nvSpPr>
            <p:cNvPr id="12" name="Овал 11">
              <a:extLst>
                <a:ext uri="{FF2B5EF4-FFF2-40B4-BE49-F238E27FC236}">
                  <a16:creationId xmlns="" xmlns:a16="http://schemas.microsoft.com/office/drawing/2014/main" id="{1745FF96-3AC4-42A5-9C35-2C781FC1AD0B}"/>
                </a:ext>
              </a:extLst>
            </p:cNvPr>
            <p:cNvSpPr/>
            <p:nvPr/>
          </p:nvSpPr>
          <p:spPr>
            <a:xfrm>
              <a:off x="6852519" y="1119097"/>
              <a:ext cx="822704" cy="822704"/>
            </a:xfrm>
            <a:prstGeom prst="ellipse">
              <a:avLst/>
            </a:prstGeom>
            <a:noFill/>
            <a:ln>
              <a:solidFill>
                <a:srgbClr val="8F90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Овал 12">
              <a:extLst>
                <a:ext uri="{FF2B5EF4-FFF2-40B4-BE49-F238E27FC236}">
                  <a16:creationId xmlns="" xmlns:a16="http://schemas.microsoft.com/office/drawing/2014/main" id="{211A2BE9-D5F5-4ECE-8B5D-0376FF85587C}"/>
                </a:ext>
              </a:extLst>
            </p:cNvPr>
            <p:cNvSpPr/>
            <p:nvPr/>
          </p:nvSpPr>
          <p:spPr>
            <a:xfrm>
              <a:off x="6946252" y="1212830"/>
              <a:ext cx="635237" cy="635237"/>
            </a:xfrm>
            <a:prstGeom prst="ellipse">
              <a:avLst/>
            </a:prstGeom>
            <a:solidFill>
              <a:srgbClr val="8F90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4" name="Группа 13">
            <a:extLst>
              <a:ext uri="{FF2B5EF4-FFF2-40B4-BE49-F238E27FC236}">
                <a16:creationId xmlns="" xmlns:a16="http://schemas.microsoft.com/office/drawing/2014/main" id="{4FB891B5-68D6-4B0B-A443-66AD75444E4E}"/>
              </a:ext>
            </a:extLst>
          </p:cNvPr>
          <p:cNvGrpSpPr/>
          <p:nvPr userDrawn="1"/>
        </p:nvGrpSpPr>
        <p:grpSpPr>
          <a:xfrm>
            <a:off x="9460083" y="2009855"/>
            <a:ext cx="1500182" cy="1500182"/>
            <a:chOff x="6852519" y="1119097"/>
            <a:chExt cx="822704" cy="822704"/>
          </a:xfrm>
        </p:grpSpPr>
        <p:sp>
          <p:nvSpPr>
            <p:cNvPr id="15" name="Овал 14">
              <a:extLst>
                <a:ext uri="{FF2B5EF4-FFF2-40B4-BE49-F238E27FC236}">
                  <a16:creationId xmlns="" xmlns:a16="http://schemas.microsoft.com/office/drawing/2014/main" id="{14307853-1FE2-41C5-B2B6-6813344BF6C3}"/>
                </a:ext>
              </a:extLst>
            </p:cNvPr>
            <p:cNvSpPr/>
            <p:nvPr/>
          </p:nvSpPr>
          <p:spPr>
            <a:xfrm>
              <a:off x="6852519" y="1119097"/>
              <a:ext cx="822704" cy="82270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Овал 15">
              <a:extLst>
                <a:ext uri="{FF2B5EF4-FFF2-40B4-BE49-F238E27FC236}">
                  <a16:creationId xmlns="" xmlns:a16="http://schemas.microsoft.com/office/drawing/2014/main" id="{51C7B59A-A046-417C-9A93-6ADFEB5C8AEA}"/>
                </a:ext>
              </a:extLst>
            </p:cNvPr>
            <p:cNvSpPr/>
            <p:nvPr/>
          </p:nvSpPr>
          <p:spPr>
            <a:xfrm>
              <a:off x="6946252" y="1212830"/>
              <a:ext cx="635237" cy="635237"/>
            </a:xfrm>
            <a:prstGeom prst="ellipse">
              <a:avLst/>
            </a:prstGeom>
            <a:solidFill>
              <a:srgbClr val="F99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465A9EFA-A37F-47E0-A819-82180F0895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4533" y="304855"/>
            <a:ext cx="835415" cy="477380"/>
          </a:xfrm>
          <a:prstGeom prst="rect">
            <a:avLst/>
          </a:prstGeom>
        </p:spPr>
      </p:pic>
      <p:grpSp>
        <p:nvGrpSpPr>
          <p:cNvPr id="19" name="Группа 18">
            <a:extLst>
              <a:ext uri="{FF2B5EF4-FFF2-40B4-BE49-F238E27FC236}">
                <a16:creationId xmlns="" xmlns:a16="http://schemas.microsoft.com/office/drawing/2014/main" id="{94E8196C-E73F-4F3B-88E0-78C632438D78}"/>
              </a:ext>
            </a:extLst>
          </p:cNvPr>
          <p:cNvGrpSpPr/>
          <p:nvPr userDrawn="1"/>
        </p:nvGrpSpPr>
        <p:grpSpPr>
          <a:xfrm>
            <a:off x="3343763" y="2028559"/>
            <a:ext cx="777806" cy="777806"/>
            <a:chOff x="6852519" y="1119097"/>
            <a:chExt cx="822704" cy="822704"/>
          </a:xfrm>
          <a:effectLst>
            <a:outerShdw blurRad="50800" sx="101000" sy="101000" algn="ctr" rotWithShape="0">
              <a:srgbClr val="58595A">
                <a:alpha val="21000"/>
              </a:srgbClr>
            </a:outerShdw>
          </a:effectLst>
        </p:grpSpPr>
        <p:sp>
          <p:nvSpPr>
            <p:cNvPr id="20" name="Овал 19">
              <a:extLst>
                <a:ext uri="{FF2B5EF4-FFF2-40B4-BE49-F238E27FC236}">
                  <a16:creationId xmlns="" xmlns:a16="http://schemas.microsoft.com/office/drawing/2014/main" id="{622BAACD-C966-4DE5-B5EF-AFB652666AE5}"/>
                </a:ext>
              </a:extLst>
            </p:cNvPr>
            <p:cNvSpPr/>
            <p:nvPr/>
          </p:nvSpPr>
          <p:spPr>
            <a:xfrm>
              <a:off x="6852519" y="1119097"/>
              <a:ext cx="822704" cy="822704"/>
            </a:xfrm>
            <a:prstGeom prst="ellipse">
              <a:avLst/>
            </a:prstGeom>
            <a:solidFill>
              <a:schemeClr val="bg1">
                <a:alpha val="24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Овал 20">
              <a:extLst>
                <a:ext uri="{FF2B5EF4-FFF2-40B4-BE49-F238E27FC236}">
                  <a16:creationId xmlns="" xmlns:a16="http://schemas.microsoft.com/office/drawing/2014/main" id="{4DAAB6A7-C77F-4755-B732-2D56F21DA528}"/>
                </a:ext>
              </a:extLst>
            </p:cNvPr>
            <p:cNvSpPr/>
            <p:nvPr/>
          </p:nvSpPr>
          <p:spPr>
            <a:xfrm>
              <a:off x="6959071" y="1225649"/>
              <a:ext cx="609600" cy="609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="" xmlns:a16="http://schemas.microsoft.com/office/drawing/2014/main" id="{BE0753E5-D221-452E-A327-505CF4E40E5F}"/>
              </a:ext>
            </a:extLst>
          </p:cNvPr>
          <p:cNvGrpSpPr/>
          <p:nvPr userDrawn="1"/>
        </p:nvGrpSpPr>
        <p:grpSpPr>
          <a:xfrm>
            <a:off x="1987607" y="4089676"/>
            <a:ext cx="646330" cy="646330"/>
            <a:chOff x="6852519" y="1119097"/>
            <a:chExt cx="822704" cy="822704"/>
          </a:xfrm>
          <a:effectLst>
            <a:outerShdw blurRad="50800" sx="101000" sy="101000" algn="ctr" rotWithShape="0">
              <a:srgbClr val="58595A">
                <a:alpha val="21000"/>
              </a:srgbClr>
            </a:outerShdw>
          </a:effectLst>
        </p:grpSpPr>
        <p:sp>
          <p:nvSpPr>
            <p:cNvPr id="23" name="Овал 22">
              <a:extLst>
                <a:ext uri="{FF2B5EF4-FFF2-40B4-BE49-F238E27FC236}">
                  <a16:creationId xmlns="" xmlns:a16="http://schemas.microsoft.com/office/drawing/2014/main" id="{24E80148-6CBC-4B38-A566-2F885FCD3B95}"/>
                </a:ext>
              </a:extLst>
            </p:cNvPr>
            <p:cNvSpPr/>
            <p:nvPr/>
          </p:nvSpPr>
          <p:spPr>
            <a:xfrm>
              <a:off x="6852519" y="1119097"/>
              <a:ext cx="822704" cy="822704"/>
            </a:xfrm>
            <a:prstGeom prst="ellipse">
              <a:avLst/>
            </a:prstGeom>
            <a:solidFill>
              <a:schemeClr val="bg1">
                <a:alpha val="24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Овал 23">
              <a:extLst>
                <a:ext uri="{FF2B5EF4-FFF2-40B4-BE49-F238E27FC236}">
                  <a16:creationId xmlns="" xmlns:a16="http://schemas.microsoft.com/office/drawing/2014/main" id="{C9E25AA9-56D3-4B11-A68A-A9EF373A20F1}"/>
                </a:ext>
              </a:extLst>
            </p:cNvPr>
            <p:cNvSpPr/>
            <p:nvPr/>
          </p:nvSpPr>
          <p:spPr>
            <a:xfrm>
              <a:off x="6959071" y="1225649"/>
              <a:ext cx="609600" cy="609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="" xmlns:a16="http://schemas.microsoft.com/office/drawing/2014/main" id="{C1CDF0C2-1EC3-40D3-8164-5D166F889D17}"/>
              </a:ext>
            </a:extLst>
          </p:cNvPr>
          <p:cNvGrpSpPr/>
          <p:nvPr userDrawn="1"/>
        </p:nvGrpSpPr>
        <p:grpSpPr>
          <a:xfrm>
            <a:off x="9378755" y="1874671"/>
            <a:ext cx="646330" cy="646330"/>
            <a:chOff x="6852519" y="1119097"/>
            <a:chExt cx="822704" cy="822704"/>
          </a:xfrm>
          <a:effectLst>
            <a:outerShdw blurRad="50800" sx="101000" sy="101000" algn="ctr" rotWithShape="0">
              <a:srgbClr val="58595A">
                <a:alpha val="21000"/>
              </a:srgbClr>
            </a:outerShdw>
          </a:effectLst>
        </p:grpSpPr>
        <p:sp>
          <p:nvSpPr>
            <p:cNvPr id="26" name="Овал 25">
              <a:extLst>
                <a:ext uri="{FF2B5EF4-FFF2-40B4-BE49-F238E27FC236}">
                  <a16:creationId xmlns="" xmlns:a16="http://schemas.microsoft.com/office/drawing/2014/main" id="{FAC3C152-D392-49AF-BD64-4C3B2B1981F2}"/>
                </a:ext>
              </a:extLst>
            </p:cNvPr>
            <p:cNvSpPr/>
            <p:nvPr/>
          </p:nvSpPr>
          <p:spPr>
            <a:xfrm>
              <a:off x="6852519" y="1119097"/>
              <a:ext cx="822704" cy="822704"/>
            </a:xfrm>
            <a:prstGeom prst="ellipse">
              <a:avLst/>
            </a:prstGeom>
            <a:solidFill>
              <a:schemeClr val="bg1">
                <a:alpha val="24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Овал 26">
              <a:extLst>
                <a:ext uri="{FF2B5EF4-FFF2-40B4-BE49-F238E27FC236}">
                  <a16:creationId xmlns="" xmlns:a16="http://schemas.microsoft.com/office/drawing/2014/main" id="{A6E8C629-BA6D-47BD-ABA1-C48B335259A7}"/>
                </a:ext>
              </a:extLst>
            </p:cNvPr>
            <p:cNvSpPr/>
            <p:nvPr/>
          </p:nvSpPr>
          <p:spPr>
            <a:xfrm>
              <a:off x="6959071" y="1225649"/>
              <a:ext cx="609600" cy="609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8" name="Группа 27">
            <a:extLst>
              <a:ext uri="{FF2B5EF4-FFF2-40B4-BE49-F238E27FC236}">
                <a16:creationId xmlns="" xmlns:a16="http://schemas.microsoft.com/office/drawing/2014/main" id="{577A0C12-95EB-4FCD-B9BC-005F4304ADAE}"/>
              </a:ext>
            </a:extLst>
          </p:cNvPr>
          <p:cNvGrpSpPr/>
          <p:nvPr userDrawn="1"/>
        </p:nvGrpSpPr>
        <p:grpSpPr>
          <a:xfrm>
            <a:off x="8047492" y="3769518"/>
            <a:ext cx="777900" cy="777900"/>
            <a:chOff x="6852519" y="1119097"/>
            <a:chExt cx="822704" cy="822704"/>
          </a:xfrm>
          <a:effectLst>
            <a:outerShdw blurRad="50800" sx="101000" sy="101000" algn="ctr" rotWithShape="0">
              <a:srgbClr val="58595A">
                <a:alpha val="21000"/>
              </a:srgbClr>
            </a:outerShdw>
          </a:effectLst>
        </p:grpSpPr>
        <p:sp>
          <p:nvSpPr>
            <p:cNvPr id="29" name="Овал 28">
              <a:extLst>
                <a:ext uri="{FF2B5EF4-FFF2-40B4-BE49-F238E27FC236}">
                  <a16:creationId xmlns="" xmlns:a16="http://schemas.microsoft.com/office/drawing/2014/main" id="{83A6724B-80CB-406F-8797-0B8F46985C3B}"/>
                </a:ext>
              </a:extLst>
            </p:cNvPr>
            <p:cNvSpPr/>
            <p:nvPr/>
          </p:nvSpPr>
          <p:spPr>
            <a:xfrm>
              <a:off x="6852519" y="1119097"/>
              <a:ext cx="822704" cy="822704"/>
            </a:xfrm>
            <a:prstGeom prst="ellipse">
              <a:avLst/>
            </a:prstGeom>
            <a:solidFill>
              <a:schemeClr val="bg1">
                <a:alpha val="24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Овал 29">
              <a:extLst>
                <a:ext uri="{FF2B5EF4-FFF2-40B4-BE49-F238E27FC236}">
                  <a16:creationId xmlns="" xmlns:a16="http://schemas.microsoft.com/office/drawing/2014/main" id="{C4CEDE51-7AEA-4C78-84D2-9130F8629196}"/>
                </a:ext>
              </a:extLst>
            </p:cNvPr>
            <p:cNvSpPr/>
            <p:nvPr/>
          </p:nvSpPr>
          <p:spPr>
            <a:xfrm>
              <a:off x="6959071" y="1225649"/>
              <a:ext cx="609600" cy="609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0" name="Прямоугольник 39">
            <a:extLst>
              <a:ext uri="{FF2B5EF4-FFF2-40B4-BE49-F238E27FC236}">
                <a16:creationId xmlns="" xmlns:a16="http://schemas.microsoft.com/office/drawing/2014/main" id="{8B5AA619-97FA-4773-A448-DD28F6410E06}"/>
              </a:ext>
            </a:extLst>
          </p:cNvPr>
          <p:cNvSpPr/>
          <p:nvPr userDrawn="1"/>
        </p:nvSpPr>
        <p:spPr>
          <a:xfrm>
            <a:off x="3504880" y="2230727"/>
            <a:ext cx="4555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99A35"/>
                </a:solidFill>
                <a:latin typeface="Heraclito ExtraBold" pitchFamily="2" charset="0"/>
              </a:rPr>
              <a:t>#1</a:t>
            </a:r>
            <a:endParaRPr lang="ru-RU" dirty="0">
              <a:solidFill>
                <a:srgbClr val="F99A35"/>
              </a:solidFill>
            </a:endParaRPr>
          </a:p>
        </p:txBody>
      </p:sp>
      <p:sp>
        <p:nvSpPr>
          <p:cNvPr id="41" name="Прямоугольник 40">
            <a:extLst>
              <a:ext uri="{FF2B5EF4-FFF2-40B4-BE49-F238E27FC236}">
                <a16:creationId xmlns="" xmlns:a16="http://schemas.microsoft.com/office/drawing/2014/main" id="{4EC3A3C6-C0FA-4590-82B6-77F4693FCC0F}"/>
              </a:ext>
            </a:extLst>
          </p:cNvPr>
          <p:cNvSpPr/>
          <p:nvPr userDrawn="1"/>
        </p:nvSpPr>
        <p:spPr>
          <a:xfrm>
            <a:off x="2086993" y="4243564"/>
            <a:ext cx="44755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solidFill>
                  <a:srgbClr val="8F9092"/>
                </a:solidFill>
                <a:latin typeface="Heraclito ExtraBold" pitchFamily="2" charset="0"/>
              </a:rPr>
              <a:t>#</a:t>
            </a:r>
            <a:r>
              <a:rPr lang="ru-RU" sz="1600" dirty="0">
                <a:solidFill>
                  <a:srgbClr val="8F9092"/>
                </a:solidFill>
                <a:latin typeface="Heraclito ExtraBold" pitchFamily="2" charset="0"/>
              </a:rPr>
              <a:t>2</a:t>
            </a:r>
            <a:endParaRPr lang="ru-RU" sz="1600" dirty="0">
              <a:solidFill>
                <a:srgbClr val="8F9092"/>
              </a:solidFill>
            </a:endParaRPr>
          </a:p>
        </p:txBody>
      </p:sp>
      <p:sp>
        <p:nvSpPr>
          <p:cNvPr id="42" name="Прямоугольник 41">
            <a:extLst>
              <a:ext uri="{FF2B5EF4-FFF2-40B4-BE49-F238E27FC236}">
                <a16:creationId xmlns="" xmlns:a16="http://schemas.microsoft.com/office/drawing/2014/main" id="{784B7B57-C040-4A55-B74B-9BA0BFAECD90}"/>
              </a:ext>
            </a:extLst>
          </p:cNvPr>
          <p:cNvSpPr/>
          <p:nvPr userDrawn="1"/>
        </p:nvSpPr>
        <p:spPr>
          <a:xfrm>
            <a:off x="9477339" y="2028559"/>
            <a:ext cx="4491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solidFill>
                  <a:srgbClr val="F99A35"/>
                </a:solidFill>
                <a:latin typeface="Heraclito ExtraBold" pitchFamily="2" charset="0"/>
              </a:rPr>
              <a:t>#</a:t>
            </a:r>
            <a:r>
              <a:rPr lang="ru-RU" sz="1600" dirty="0">
                <a:solidFill>
                  <a:srgbClr val="F99A35"/>
                </a:solidFill>
                <a:latin typeface="Heraclito ExtraBold" pitchFamily="2" charset="0"/>
              </a:rPr>
              <a:t>3</a:t>
            </a:r>
            <a:endParaRPr lang="ru-RU" sz="1600" dirty="0">
              <a:solidFill>
                <a:srgbClr val="F99A35"/>
              </a:solidFill>
            </a:endParaRPr>
          </a:p>
        </p:txBody>
      </p:sp>
      <p:sp>
        <p:nvSpPr>
          <p:cNvPr id="43" name="Прямоугольник 42">
            <a:extLst>
              <a:ext uri="{FF2B5EF4-FFF2-40B4-BE49-F238E27FC236}">
                <a16:creationId xmlns="" xmlns:a16="http://schemas.microsoft.com/office/drawing/2014/main" id="{2BC2D7BA-6B0F-49A5-B139-D2DCDC9A1E8B}"/>
              </a:ext>
            </a:extLst>
          </p:cNvPr>
          <p:cNvSpPr/>
          <p:nvPr userDrawn="1"/>
        </p:nvSpPr>
        <p:spPr>
          <a:xfrm>
            <a:off x="8191022" y="3973801"/>
            <a:ext cx="4908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8F9092"/>
                </a:solidFill>
                <a:latin typeface="Heraclito ExtraBold" pitchFamily="2" charset="0"/>
              </a:rPr>
              <a:t>#</a:t>
            </a:r>
            <a:r>
              <a:rPr lang="ru-RU" dirty="0">
                <a:solidFill>
                  <a:srgbClr val="8F9092"/>
                </a:solidFill>
                <a:latin typeface="Heraclito ExtraBold" pitchFamily="2" charset="0"/>
              </a:rPr>
              <a:t>4</a:t>
            </a:r>
            <a:endParaRPr lang="ru-RU" dirty="0">
              <a:solidFill>
                <a:srgbClr val="8F9092"/>
              </a:solidFill>
            </a:endParaRPr>
          </a:p>
        </p:txBody>
      </p:sp>
      <p:grpSp>
        <p:nvGrpSpPr>
          <p:cNvPr id="44" name="Группа 43">
            <a:extLst>
              <a:ext uri="{FF2B5EF4-FFF2-40B4-BE49-F238E27FC236}">
                <a16:creationId xmlns="" xmlns:a16="http://schemas.microsoft.com/office/drawing/2014/main" id="{B4651387-279D-45E5-87AB-9570F95AC8FB}"/>
              </a:ext>
            </a:extLst>
          </p:cNvPr>
          <p:cNvGrpSpPr/>
          <p:nvPr userDrawn="1"/>
        </p:nvGrpSpPr>
        <p:grpSpPr>
          <a:xfrm>
            <a:off x="5783579" y="1528779"/>
            <a:ext cx="624840" cy="93726"/>
            <a:chOff x="5044440" y="-1813560"/>
            <a:chExt cx="914400" cy="137160"/>
          </a:xfrm>
          <a:gradFill>
            <a:gsLst>
              <a:gs pos="0">
                <a:srgbClr val="F99A35"/>
              </a:gs>
              <a:gs pos="100000">
                <a:srgbClr val="EE732F"/>
              </a:gs>
            </a:gsLst>
            <a:lin ang="0" scaled="1"/>
          </a:gradFill>
        </p:grpSpPr>
        <p:sp>
          <p:nvSpPr>
            <p:cNvPr id="45" name="Овал 44">
              <a:extLst>
                <a:ext uri="{FF2B5EF4-FFF2-40B4-BE49-F238E27FC236}">
                  <a16:creationId xmlns="" xmlns:a16="http://schemas.microsoft.com/office/drawing/2014/main" id="{3DA22CD7-0111-49F5-921E-FCB0B6F7CB00}"/>
                </a:ext>
              </a:extLst>
            </p:cNvPr>
            <p:cNvSpPr/>
            <p:nvPr/>
          </p:nvSpPr>
          <p:spPr>
            <a:xfrm>
              <a:off x="5044440" y="-1813560"/>
              <a:ext cx="137160" cy="1371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" name="Овал 45">
              <a:extLst>
                <a:ext uri="{FF2B5EF4-FFF2-40B4-BE49-F238E27FC236}">
                  <a16:creationId xmlns="" xmlns:a16="http://schemas.microsoft.com/office/drawing/2014/main" id="{0BDA9AB5-0948-4F1B-8CF1-858FCBF99653}"/>
                </a:ext>
              </a:extLst>
            </p:cNvPr>
            <p:cNvSpPr/>
            <p:nvPr/>
          </p:nvSpPr>
          <p:spPr>
            <a:xfrm>
              <a:off x="5303520" y="-1813560"/>
              <a:ext cx="137160" cy="1371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Овал 46">
              <a:extLst>
                <a:ext uri="{FF2B5EF4-FFF2-40B4-BE49-F238E27FC236}">
                  <a16:creationId xmlns="" xmlns:a16="http://schemas.microsoft.com/office/drawing/2014/main" id="{37B0F877-9203-4913-BF74-F31EBD236824}"/>
                </a:ext>
              </a:extLst>
            </p:cNvPr>
            <p:cNvSpPr/>
            <p:nvPr/>
          </p:nvSpPr>
          <p:spPr>
            <a:xfrm>
              <a:off x="5562600" y="-1813560"/>
              <a:ext cx="137160" cy="1371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" name="Овал 47">
              <a:extLst>
                <a:ext uri="{FF2B5EF4-FFF2-40B4-BE49-F238E27FC236}">
                  <a16:creationId xmlns="" xmlns:a16="http://schemas.microsoft.com/office/drawing/2014/main" id="{15023848-EB8C-4AC1-AAD9-DD175CBD5DB5}"/>
                </a:ext>
              </a:extLst>
            </p:cNvPr>
            <p:cNvSpPr/>
            <p:nvPr/>
          </p:nvSpPr>
          <p:spPr>
            <a:xfrm>
              <a:off x="5821680" y="-1813560"/>
              <a:ext cx="137160" cy="1371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0763656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лилиния: фигура 4">
            <a:extLst>
              <a:ext uri="{FF2B5EF4-FFF2-40B4-BE49-F238E27FC236}">
                <a16:creationId xmlns="" xmlns:a16="http://schemas.microsoft.com/office/drawing/2014/main" id="{A4A30051-4086-4659-BE70-DD561E4E8C9E}"/>
              </a:ext>
            </a:extLst>
          </p:cNvPr>
          <p:cNvSpPr/>
          <p:nvPr userDrawn="1"/>
        </p:nvSpPr>
        <p:spPr>
          <a:xfrm flipH="1" flipV="1">
            <a:off x="-1" y="2050273"/>
            <a:ext cx="5776195" cy="4801592"/>
          </a:xfrm>
          <a:custGeom>
            <a:avLst/>
            <a:gdLst>
              <a:gd name="connsiteX0" fmla="*/ 0 w 4053606"/>
              <a:gd name="connsiteY0" fmla="*/ 0 h 4692467"/>
              <a:gd name="connsiteX1" fmla="*/ 4053606 w 4053606"/>
              <a:gd name="connsiteY1" fmla="*/ 0 h 4692467"/>
              <a:gd name="connsiteX2" fmla="*/ 4053606 w 4053606"/>
              <a:gd name="connsiteY2" fmla="*/ 4692467 h 4692467"/>
              <a:gd name="connsiteX3" fmla="*/ 3881850 w 4053606"/>
              <a:gd name="connsiteY3" fmla="*/ 4368721 h 4692467"/>
              <a:gd name="connsiteX4" fmla="*/ 219127 w 4053606"/>
              <a:gd name="connsiteY4" fmla="*/ 155824 h 469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53606" h="4692467">
                <a:moveTo>
                  <a:pt x="0" y="0"/>
                </a:moveTo>
                <a:lnTo>
                  <a:pt x="4053606" y="0"/>
                </a:lnTo>
                <a:lnTo>
                  <a:pt x="4053606" y="4692467"/>
                </a:lnTo>
                <a:lnTo>
                  <a:pt x="3881850" y="4368721"/>
                </a:lnTo>
                <a:cubicBezTo>
                  <a:pt x="2973998" y="2715474"/>
                  <a:pt x="1720695" y="1278780"/>
                  <a:pt x="219127" y="155824"/>
                </a:cubicBezTo>
                <a:close/>
              </a:path>
            </a:pathLst>
          </a:custGeom>
          <a:solidFill>
            <a:srgbClr val="ECECED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pic>
        <p:nvPicPr>
          <p:cNvPr id="16" name="Picture 2" descr="https://assets.stickpng.com/images/61d4a5788b51e20004664d4b.png">
            <a:extLst>
              <a:ext uri="{FF2B5EF4-FFF2-40B4-BE49-F238E27FC236}">
                <a16:creationId xmlns="" xmlns:a16="http://schemas.microsoft.com/office/drawing/2014/main" id="{C61C59E1-B299-4FF1-90BC-2FC117178EB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328033" y="259010"/>
            <a:ext cx="50879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Текст 22">
            <a:extLst>
              <a:ext uri="{FF2B5EF4-FFF2-40B4-BE49-F238E27FC236}">
                <a16:creationId xmlns="" xmlns:a16="http://schemas.microsoft.com/office/drawing/2014/main" id="{8CB985E8-BED5-42C4-9B8B-6A8AF1825A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69330" y="4576450"/>
            <a:ext cx="3309872" cy="164537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None/>
              <a:defRPr/>
            </a:lvl1pPr>
          </a:lstStyle>
          <a:p>
            <a:pPr>
              <a:spcAft>
                <a:spcPts val="1200"/>
              </a:spcAft>
            </a:pPr>
            <a:r>
              <a:rPr lang="en-US" sz="1400" dirty="0">
                <a:latin typeface="Raleway" panose="020B0503030101060003" pitchFamily="34" charset="-52"/>
              </a:rPr>
              <a:t>Sed </a:t>
            </a:r>
            <a:r>
              <a:rPr lang="en-US" sz="1400" dirty="0" err="1">
                <a:latin typeface="Raleway" panose="020B0503030101060003" pitchFamily="34" charset="-52"/>
              </a:rPr>
              <a:t>ut</a:t>
            </a:r>
            <a:r>
              <a:rPr lang="en-US" sz="1400" dirty="0">
                <a:latin typeface="Raleway" panose="020B0503030101060003" pitchFamily="34" charset="-52"/>
              </a:rPr>
              <a:t> </a:t>
            </a:r>
            <a:r>
              <a:rPr lang="en-US" sz="1400" dirty="0" err="1">
                <a:latin typeface="Raleway" panose="020B0503030101060003" pitchFamily="34" charset="-52"/>
              </a:rPr>
              <a:t>perspiciatis</a:t>
            </a:r>
            <a:r>
              <a:rPr lang="en-US" sz="1400" dirty="0">
                <a:latin typeface="Raleway" panose="020B0503030101060003" pitchFamily="34" charset="-52"/>
              </a:rPr>
              <a:t> </a:t>
            </a:r>
            <a:r>
              <a:rPr lang="en-US" sz="1400" dirty="0" err="1">
                <a:latin typeface="Raleway" panose="020B0503030101060003" pitchFamily="34" charset="-52"/>
              </a:rPr>
              <a:t>unde</a:t>
            </a:r>
            <a:r>
              <a:rPr lang="en-US" sz="1400" dirty="0">
                <a:latin typeface="Raleway" panose="020B0503030101060003" pitchFamily="34" charset="-52"/>
              </a:rPr>
              <a:t> </a:t>
            </a:r>
            <a:r>
              <a:rPr lang="en-US" sz="1400" dirty="0" err="1">
                <a:latin typeface="Raleway" panose="020B0503030101060003" pitchFamily="34" charset="-52"/>
              </a:rPr>
              <a:t>omnis</a:t>
            </a:r>
            <a:endParaRPr lang="ru-RU" sz="1400" dirty="0">
              <a:latin typeface="Raleway" panose="020B0503030101060003" pitchFamily="34" charset="-52"/>
            </a:endParaRPr>
          </a:p>
          <a:p>
            <a:pPr>
              <a:spcAft>
                <a:spcPts val="1200"/>
              </a:spcAft>
            </a:pPr>
            <a:r>
              <a:rPr lang="en-US" sz="1400" dirty="0">
                <a:latin typeface="Raleway" panose="020B0503030101060003" pitchFamily="34" charset="-52"/>
              </a:rPr>
              <a:t>Sed </a:t>
            </a:r>
            <a:r>
              <a:rPr lang="en-US" sz="1400" dirty="0" err="1">
                <a:latin typeface="Raleway" panose="020B0503030101060003" pitchFamily="34" charset="-52"/>
              </a:rPr>
              <a:t>ut</a:t>
            </a:r>
            <a:r>
              <a:rPr lang="en-US" sz="1400" dirty="0">
                <a:latin typeface="Raleway" panose="020B0503030101060003" pitchFamily="34" charset="-52"/>
              </a:rPr>
              <a:t> </a:t>
            </a:r>
            <a:r>
              <a:rPr lang="en-US" sz="1400" dirty="0" err="1">
                <a:latin typeface="Raleway" panose="020B0503030101060003" pitchFamily="34" charset="-52"/>
              </a:rPr>
              <a:t>perspiciatis</a:t>
            </a:r>
            <a:r>
              <a:rPr lang="en-US" sz="1400" dirty="0">
                <a:latin typeface="Raleway" panose="020B0503030101060003" pitchFamily="34" charset="-52"/>
              </a:rPr>
              <a:t> </a:t>
            </a:r>
            <a:r>
              <a:rPr lang="en-US" sz="1400" dirty="0" err="1">
                <a:latin typeface="Raleway" panose="020B0503030101060003" pitchFamily="34" charset="-52"/>
              </a:rPr>
              <a:t>unde</a:t>
            </a:r>
            <a:r>
              <a:rPr lang="en-US" sz="1400" dirty="0">
                <a:latin typeface="Raleway" panose="020B0503030101060003" pitchFamily="34" charset="-52"/>
              </a:rPr>
              <a:t> </a:t>
            </a:r>
            <a:r>
              <a:rPr lang="en-US" sz="1400" dirty="0" err="1">
                <a:latin typeface="Raleway" panose="020B0503030101060003" pitchFamily="34" charset="-52"/>
              </a:rPr>
              <a:t>omnis</a:t>
            </a:r>
            <a:endParaRPr lang="ru-RU" sz="1400" dirty="0">
              <a:latin typeface="Raleway" panose="020B0503030101060003" pitchFamily="34" charset="-52"/>
            </a:endParaRPr>
          </a:p>
          <a:p>
            <a:pPr>
              <a:spcAft>
                <a:spcPts val="1200"/>
              </a:spcAft>
            </a:pPr>
            <a:r>
              <a:rPr lang="en-US" sz="1400" dirty="0">
                <a:latin typeface="Raleway" panose="020B0503030101060003" pitchFamily="34" charset="-52"/>
              </a:rPr>
              <a:t>Sed </a:t>
            </a:r>
            <a:r>
              <a:rPr lang="en-US" sz="1400" dirty="0" err="1">
                <a:latin typeface="Raleway" panose="020B0503030101060003" pitchFamily="34" charset="-52"/>
              </a:rPr>
              <a:t>ut</a:t>
            </a:r>
            <a:r>
              <a:rPr lang="en-US" sz="1400" dirty="0">
                <a:latin typeface="Raleway" panose="020B0503030101060003" pitchFamily="34" charset="-52"/>
              </a:rPr>
              <a:t> </a:t>
            </a:r>
            <a:r>
              <a:rPr lang="en-US" sz="1400" dirty="0" err="1">
                <a:latin typeface="Raleway" panose="020B0503030101060003" pitchFamily="34" charset="-52"/>
              </a:rPr>
              <a:t>perspiciatis</a:t>
            </a:r>
            <a:r>
              <a:rPr lang="en-US" sz="1400" dirty="0">
                <a:latin typeface="Raleway" panose="020B0503030101060003" pitchFamily="34" charset="-52"/>
              </a:rPr>
              <a:t> </a:t>
            </a:r>
            <a:r>
              <a:rPr lang="en-US" sz="1400" dirty="0" err="1">
                <a:latin typeface="Raleway" panose="020B0503030101060003" pitchFamily="34" charset="-52"/>
              </a:rPr>
              <a:t>unde</a:t>
            </a:r>
            <a:r>
              <a:rPr lang="en-US" sz="1400" dirty="0">
                <a:latin typeface="Raleway" panose="020B0503030101060003" pitchFamily="34" charset="-52"/>
              </a:rPr>
              <a:t> </a:t>
            </a:r>
            <a:r>
              <a:rPr lang="en-US" sz="1400" dirty="0" err="1">
                <a:latin typeface="Raleway" panose="020B0503030101060003" pitchFamily="34" charset="-52"/>
              </a:rPr>
              <a:t>omnis</a:t>
            </a:r>
            <a:endParaRPr lang="ru-RU" sz="1400" dirty="0">
              <a:latin typeface="Raleway" panose="020B0503030101060003" pitchFamily="34" charset="-52"/>
            </a:endParaRPr>
          </a:p>
          <a:p>
            <a:pPr>
              <a:spcAft>
                <a:spcPts val="1200"/>
              </a:spcAft>
            </a:pPr>
            <a:r>
              <a:rPr lang="en-US" sz="1400" dirty="0">
                <a:latin typeface="Raleway" panose="020B0503030101060003" pitchFamily="34" charset="-52"/>
              </a:rPr>
              <a:t>Sed </a:t>
            </a:r>
            <a:r>
              <a:rPr lang="en-US" sz="1400" dirty="0" err="1">
                <a:latin typeface="Raleway" panose="020B0503030101060003" pitchFamily="34" charset="-52"/>
              </a:rPr>
              <a:t>ut</a:t>
            </a:r>
            <a:r>
              <a:rPr lang="en-US" sz="1400" dirty="0">
                <a:latin typeface="Raleway" panose="020B0503030101060003" pitchFamily="34" charset="-52"/>
              </a:rPr>
              <a:t> </a:t>
            </a:r>
            <a:r>
              <a:rPr lang="en-US" sz="1400" dirty="0" err="1">
                <a:latin typeface="Raleway" panose="020B0503030101060003" pitchFamily="34" charset="-52"/>
              </a:rPr>
              <a:t>perspiciatis</a:t>
            </a:r>
            <a:r>
              <a:rPr lang="en-US" sz="1400" dirty="0">
                <a:latin typeface="Raleway" panose="020B0503030101060003" pitchFamily="34" charset="-52"/>
              </a:rPr>
              <a:t> </a:t>
            </a:r>
            <a:r>
              <a:rPr lang="en-US" sz="1400" dirty="0" err="1">
                <a:latin typeface="Raleway" panose="020B0503030101060003" pitchFamily="34" charset="-52"/>
              </a:rPr>
              <a:t>unde</a:t>
            </a:r>
            <a:r>
              <a:rPr lang="en-US" sz="1400" dirty="0">
                <a:latin typeface="Raleway" panose="020B0503030101060003" pitchFamily="34" charset="-52"/>
              </a:rPr>
              <a:t> </a:t>
            </a:r>
            <a:r>
              <a:rPr lang="en-US" sz="1400" dirty="0" err="1">
                <a:latin typeface="Raleway" panose="020B0503030101060003" pitchFamily="34" charset="-52"/>
              </a:rPr>
              <a:t>omnis</a:t>
            </a:r>
            <a:endParaRPr lang="ru-RU" sz="1400" dirty="0">
              <a:latin typeface="Raleway" panose="020B0503030101060003" pitchFamily="34" charset="-52"/>
            </a:endParaRPr>
          </a:p>
        </p:txBody>
      </p:sp>
      <p:sp>
        <p:nvSpPr>
          <p:cNvPr id="21" name="Прямоугольник: скругленные противолежащие углы 20">
            <a:extLst>
              <a:ext uri="{FF2B5EF4-FFF2-40B4-BE49-F238E27FC236}">
                <a16:creationId xmlns="" xmlns:a16="http://schemas.microsoft.com/office/drawing/2014/main" id="{17314C41-8D93-4118-9AB8-B28FE5E20584}"/>
              </a:ext>
            </a:extLst>
          </p:cNvPr>
          <p:cNvSpPr/>
          <p:nvPr userDrawn="1"/>
        </p:nvSpPr>
        <p:spPr>
          <a:xfrm>
            <a:off x="8030088" y="2969425"/>
            <a:ext cx="1724759" cy="338554"/>
          </a:xfrm>
          <a:prstGeom prst="round2DiagRect">
            <a:avLst>
              <a:gd name="adj1" fmla="val 50000"/>
              <a:gd name="adj2" fmla="val 0"/>
            </a:avLst>
          </a:prstGeom>
          <a:gradFill>
            <a:gsLst>
              <a:gs pos="0">
                <a:srgbClr val="F99A35">
                  <a:alpha val="79000"/>
                </a:srgbClr>
              </a:gs>
              <a:gs pos="100000">
                <a:srgbClr val="EE732F">
                  <a:alpha val="96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22" name="Текст 3">
            <a:extLst>
              <a:ext uri="{FF2B5EF4-FFF2-40B4-BE49-F238E27FC236}">
                <a16:creationId xmlns="" xmlns:a16="http://schemas.microsoft.com/office/drawing/2014/main" id="{D92BB239-4281-4447-843A-935AD17797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71551" y="2969425"/>
            <a:ext cx="1441831" cy="338554"/>
          </a:xfrm>
        </p:spPr>
        <p:txBody>
          <a:bodyPr anchor="ctr">
            <a:normAutofit/>
          </a:bodyPr>
          <a:lstStyle>
            <a:lvl1pPr marL="0" indent="0">
              <a:buNone/>
              <a:defRPr sz="1100">
                <a:solidFill>
                  <a:schemeClr val="bg1"/>
                </a:solidFill>
                <a:latin typeface="Heraclito Medium" pitchFamily="2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0" name="Заголовок 1">
            <a:extLst>
              <a:ext uri="{FF2B5EF4-FFF2-40B4-BE49-F238E27FC236}">
                <a16:creationId xmlns="" xmlns:a16="http://schemas.microsoft.com/office/drawing/2014/main" id="{D8330849-6078-44D4-A689-BD22812225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56096" y="3185973"/>
            <a:ext cx="372310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algn="l" defTabSz="914400" rtl="0" eaLnBrk="1" latinLnBrk="0" hangingPunct="1">
              <a:lnSpc>
                <a:spcPct val="100000"/>
              </a:lnSpc>
              <a:spcAft>
                <a:spcPts val="600"/>
              </a:spcAft>
              <a:defRPr lang="ru-RU" sz="2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Heraclito ExtraBold" pitchFamily="2" charset="0"/>
                <a:ea typeface="+mn-ea"/>
                <a:cs typeface="+mn-cs"/>
              </a:defRPr>
            </a:lvl1pPr>
          </a:lstStyle>
          <a:p>
            <a:r>
              <a:rPr lang="ru-RU" dirty="0"/>
              <a:t>Заголовок </a:t>
            </a:r>
            <a:r>
              <a:rPr lang="ru-RU" dirty="0" err="1"/>
              <a:t>слйда</a:t>
            </a:r>
            <a:r>
              <a:rPr lang="ru-RU" dirty="0"/>
              <a:t> </a:t>
            </a:r>
            <a:br>
              <a:rPr lang="ru-RU" dirty="0"/>
            </a:br>
            <a:r>
              <a:rPr lang="ru-RU" dirty="0"/>
              <a:t>с </a:t>
            </a:r>
            <a:r>
              <a:rPr lang="ru-RU" dirty="0" err="1"/>
              <a:t>мокапом</a:t>
            </a:r>
            <a:endParaRPr lang="ru-RU" dirty="0"/>
          </a:p>
        </p:txBody>
      </p:sp>
      <p:sp>
        <p:nvSpPr>
          <p:cNvPr id="7" name="Полилиния: фигура 6">
            <a:extLst>
              <a:ext uri="{FF2B5EF4-FFF2-40B4-BE49-F238E27FC236}">
                <a16:creationId xmlns="" xmlns:a16="http://schemas.microsoft.com/office/drawing/2014/main" id="{C962849E-8851-4D38-AF8F-3E653939B16C}"/>
              </a:ext>
            </a:extLst>
          </p:cNvPr>
          <p:cNvSpPr/>
          <p:nvPr userDrawn="1"/>
        </p:nvSpPr>
        <p:spPr>
          <a:xfrm rot="10800000" flipH="1" flipV="1">
            <a:off x="8707120" y="0"/>
            <a:ext cx="3503448" cy="2912320"/>
          </a:xfrm>
          <a:custGeom>
            <a:avLst/>
            <a:gdLst>
              <a:gd name="connsiteX0" fmla="*/ 0 w 4053606"/>
              <a:gd name="connsiteY0" fmla="*/ 0 h 4692467"/>
              <a:gd name="connsiteX1" fmla="*/ 4053606 w 4053606"/>
              <a:gd name="connsiteY1" fmla="*/ 0 h 4692467"/>
              <a:gd name="connsiteX2" fmla="*/ 4053606 w 4053606"/>
              <a:gd name="connsiteY2" fmla="*/ 4692467 h 4692467"/>
              <a:gd name="connsiteX3" fmla="*/ 3881850 w 4053606"/>
              <a:gd name="connsiteY3" fmla="*/ 4368721 h 4692467"/>
              <a:gd name="connsiteX4" fmla="*/ 219127 w 4053606"/>
              <a:gd name="connsiteY4" fmla="*/ 155824 h 469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53606" h="4692467">
                <a:moveTo>
                  <a:pt x="0" y="0"/>
                </a:moveTo>
                <a:lnTo>
                  <a:pt x="4053606" y="0"/>
                </a:lnTo>
                <a:lnTo>
                  <a:pt x="4053606" y="4692467"/>
                </a:lnTo>
                <a:lnTo>
                  <a:pt x="3881850" y="4368721"/>
                </a:lnTo>
                <a:cubicBezTo>
                  <a:pt x="2973998" y="2715474"/>
                  <a:pt x="1720695" y="1278780"/>
                  <a:pt x="219127" y="155824"/>
                </a:cubicBezTo>
                <a:close/>
              </a:path>
            </a:pathLst>
          </a:custGeom>
          <a:solidFill>
            <a:srgbClr val="ECECED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29" name="Полилиния: фигура 28">
            <a:extLst>
              <a:ext uri="{FF2B5EF4-FFF2-40B4-BE49-F238E27FC236}">
                <a16:creationId xmlns="" xmlns:a16="http://schemas.microsoft.com/office/drawing/2014/main" id="{81A261DF-B63D-4DA4-9EB2-5D2BB817605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34720" y="1635760"/>
            <a:ext cx="5892800" cy="4104640"/>
          </a:xfrm>
          <a:custGeom>
            <a:avLst/>
            <a:gdLst>
              <a:gd name="connsiteX0" fmla="*/ 37640 w 5892800"/>
              <a:gd name="connsiteY0" fmla="*/ 0 h 4104640"/>
              <a:gd name="connsiteX1" fmla="*/ 5855160 w 5892800"/>
              <a:gd name="connsiteY1" fmla="*/ 0 h 4104640"/>
              <a:gd name="connsiteX2" fmla="*/ 5892800 w 5892800"/>
              <a:gd name="connsiteY2" fmla="*/ 37640 h 4104640"/>
              <a:gd name="connsiteX3" fmla="*/ 5892800 w 5892800"/>
              <a:gd name="connsiteY3" fmla="*/ 4067000 h 4104640"/>
              <a:gd name="connsiteX4" fmla="*/ 5855160 w 5892800"/>
              <a:gd name="connsiteY4" fmla="*/ 4104640 h 4104640"/>
              <a:gd name="connsiteX5" fmla="*/ 37640 w 5892800"/>
              <a:gd name="connsiteY5" fmla="*/ 4104640 h 4104640"/>
              <a:gd name="connsiteX6" fmla="*/ 0 w 5892800"/>
              <a:gd name="connsiteY6" fmla="*/ 4067000 h 4104640"/>
              <a:gd name="connsiteX7" fmla="*/ 0 w 5892800"/>
              <a:gd name="connsiteY7" fmla="*/ 37640 h 4104640"/>
              <a:gd name="connsiteX8" fmla="*/ 37640 w 5892800"/>
              <a:gd name="connsiteY8" fmla="*/ 0 h 4104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92800" h="4104640">
                <a:moveTo>
                  <a:pt x="37640" y="0"/>
                </a:moveTo>
                <a:lnTo>
                  <a:pt x="5855160" y="0"/>
                </a:lnTo>
                <a:cubicBezTo>
                  <a:pt x="5875948" y="0"/>
                  <a:pt x="5892800" y="16852"/>
                  <a:pt x="5892800" y="37640"/>
                </a:cubicBezTo>
                <a:lnTo>
                  <a:pt x="5892800" y="4067000"/>
                </a:lnTo>
                <a:cubicBezTo>
                  <a:pt x="5892800" y="4087788"/>
                  <a:pt x="5875948" y="4104640"/>
                  <a:pt x="5855160" y="4104640"/>
                </a:cubicBezTo>
                <a:lnTo>
                  <a:pt x="37640" y="4104640"/>
                </a:lnTo>
                <a:cubicBezTo>
                  <a:pt x="16852" y="4104640"/>
                  <a:pt x="0" y="4087788"/>
                  <a:pt x="0" y="4067000"/>
                </a:cubicBezTo>
                <a:lnTo>
                  <a:pt x="0" y="37640"/>
                </a:lnTo>
                <a:cubicBezTo>
                  <a:pt x="0" y="16852"/>
                  <a:pt x="16852" y="0"/>
                  <a:pt x="3764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85BE980C-89B0-48A0-9DC8-2CF2D192235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35D9C80-C32E-4ED3-9196-5A0424C3E92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C1F8998C-8DDE-43F9-8EB4-153E4502367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4533" y="304855"/>
            <a:ext cx="835415" cy="47738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CF99FF25-6985-4442-AF77-A11F8212A1D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46724" y="4603030"/>
            <a:ext cx="216000" cy="216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16E19CBB-DB9B-457F-9AE3-D0DE80B6D99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46724" y="4978950"/>
            <a:ext cx="216000" cy="216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4E77E689-E88F-4434-8792-713B5ADD0A7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46724" y="5334550"/>
            <a:ext cx="216000" cy="2160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F28D947E-EC70-4F7A-8D0B-20DCA906C6F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46724" y="5710470"/>
            <a:ext cx="216000" cy="216000"/>
          </a:xfrm>
          <a:prstGeom prst="rect">
            <a:avLst/>
          </a:prstGeom>
        </p:spPr>
      </p:pic>
      <p:grpSp>
        <p:nvGrpSpPr>
          <p:cNvPr id="17" name="Группа 16">
            <a:extLst>
              <a:ext uri="{FF2B5EF4-FFF2-40B4-BE49-F238E27FC236}">
                <a16:creationId xmlns="" xmlns:a16="http://schemas.microsoft.com/office/drawing/2014/main" id="{F145A32D-F16E-456B-879B-F6504E8C2331}"/>
              </a:ext>
            </a:extLst>
          </p:cNvPr>
          <p:cNvGrpSpPr/>
          <p:nvPr userDrawn="1"/>
        </p:nvGrpSpPr>
        <p:grpSpPr>
          <a:xfrm>
            <a:off x="5320566" y="689243"/>
            <a:ext cx="2458720" cy="2458720"/>
            <a:chOff x="6852519" y="1119097"/>
            <a:chExt cx="822704" cy="822704"/>
          </a:xfrm>
        </p:grpSpPr>
        <p:sp>
          <p:nvSpPr>
            <p:cNvPr id="18" name="Овал 17">
              <a:extLst>
                <a:ext uri="{FF2B5EF4-FFF2-40B4-BE49-F238E27FC236}">
                  <a16:creationId xmlns="" xmlns:a16="http://schemas.microsoft.com/office/drawing/2014/main" id="{98D8E137-5BA0-41A4-94B9-70D7AA9318D5}"/>
                </a:ext>
              </a:extLst>
            </p:cNvPr>
            <p:cNvSpPr/>
            <p:nvPr/>
          </p:nvSpPr>
          <p:spPr>
            <a:xfrm>
              <a:off x="6852519" y="1119097"/>
              <a:ext cx="822704" cy="822704"/>
            </a:xfrm>
            <a:prstGeom prst="ellipse">
              <a:avLst/>
            </a:prstGeom>
            <a:solidFill>
              <a:srgbClr val="F99A35">
                <a:alpha val="2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>
              <a:extLst>
                <a:ext uri="{FF2B5EF4-FFF2-40B4-BE49-F238E27FC236}">
                  <a16:creationId xmlns="" xmlns:a16="http://schemas.microsoft.com/office/drawing/2014/main" id="{0E2020C1-D2EA-4254-AFA6-C8E159C50DB4}"/>
                </a:ext>
              </a:extLst>
            </p:cNvPr>
            <p:cNvSpPr/>
            <p:nvPr/>
          </p:nvSpPr>
          <p:spPr>
            <a:xfrm>
              <a:off x="6959071" y="1225649"/>
              <a:ext cx="609600" cy="609600"/>
            </a:xfrm>
            <a:prstGeom prst="ellipse">
              <a:avLst/>
            </a:prstGeom>
            <a:gradFill>
              <a:gsLst>
                <a:gs pos="0">
                  <a:srgbClr val="F99A35"/>
                </a:gs>
                <a:gs pos="100000">
                  <a:srgbClr val="EE732F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6" name="Текст 3">
            <a:extLst>
              <a:ext uri="{FF2B5EF4-FFF2-40B4-BE49-F238E27FC236}">
                <a16:creationId xmlns="" xmlns:a16="http://schemas.microsoft.com/office/drawing/2014/main" id="{2E52E9AE-D700-43F7-917A-035B9E1F81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03865" y="1567693"/>
            <a:ext cx="1492123" cy="523220"/>
          </a:xfrm>
        </p:spPr>
        <p:txBody>
          <a:bodyPr anchor="ctr">
            <a:noAutofit/>
          </a:bodyPr>
          <a:lstStyle>
            <a:lvl1pPr marL="0" indent="0" algn="ctr" defTabSz="914400" rtl="0" eaLnBrk="1" latinLnBrk="0" hangingPunct="1">
              <a:buNone/>
              <a:defRPr lang="ru-RU" sz="4000" kern="1200" dirty="0">
                <a:solidFill>
                  <a:schemeClr val="bg1"/>
                </a:solidFill>
                <a:latin typeface="Heraclito ExtraBold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125+</a:t>
            </a:r>
          </a:p>
        </p:txBody>
      </p:sp>
      <p:sp>
        <p:nvSpPr>
          <p:cNvPr id="27" name="Текст 3">
            <a:extLst>
              <a:ext uri="{FF2B5EF4-FFF2-40B4-BE49-F238E27FC236}">
                <a16:creationId xmlns="" xmlns:a16="http://schemas.microsoft.com/office/drawing/2014/main" id="{F999C670-6F12-4EE3-A75C-901550FB259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03865" y="2028959"/>
            <a:ext cx="1492123" cy="319141"/>
          </a:xfrm>
        </p:spPr>
        <p:txBody>
          <a:bodyPr anchor="t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kern="1200" dirty="0">
                <a:solidFill>
                  <a:schemeClr val="bg1"/>
                </a:solidFill>
                <a:latin typeface="Raleway" panose="020B0503030101060003" pitchFamily="34" charset="-52"/>
              </a:rPr>
              <a:t>Lorem ipsum</a:t>
            </a:r>
            <a:endParaRPr lang="es-ES_tradnl" sz="1200" kern="1200" dirty="0">
              <a:solidFill>
                <a:schemeClr val="bg1"/>
              </a:solidFill>
              <a:latin typeface="Raleway" panose="020B0503030101060003" pitchFamily="34" charset="-52"/>
              <a:ea typeface="Roboto" charset="0"/>
              <a:cs typeface="Robot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1846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38C2083B-9C37-47FE-BE79-102EB4124E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5414850" y="-70878"/>
            <a:ext cx="6878638" cy="6878638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="" xmlns:a16="http://schemas.microsoft.com/office/drawing/2014/main" id="{30ABA18D-2142-4140-901D-973C3785FD02}"/>
              </a:ext>
            </a:extLst>
          </p:cNvPr>
          <p:cNvGrpSpPr/>
          <p:nvPr userDrawn="1"/>
        </p:nvGrpSpPr>
        <p:grpSpPr>
          <a:xfrm>
            <a:off x="1524000" y="0"/>
            <a:ext cx="9144000" cy="5399326"/>
            <a:chOff x="1524000" y="0"/>
            <a:chExt cx="9144000" cy="5399326"/>
          </a:xfrm>
        </p:grpSpPr>
        <p:pic>
          <p:nvPicPr>
            <p:cNvPr id="13" name="Рисунок 12" descr="https://static.tildacdn.info/tild3165-6131-4064-b832-343739386339/__2.png">
              <a:extLst>
                <a:ext uri="{FF2B5EF4-FFF2-40B4-BE49-F238E27FC236}">
                  <a16:creationId xmlns="" xmlns:a16="http://schemas.microsoft.com/office/drawing/2014/main" id="{B8887100-3E1E-4BB0-A55F-E3D3DF4C9A0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270"/>
            <a:stretch/>
          </p:blipFill>
          <p:spPr bwMode="auto">
            <a:xfrm>
              <a:off x="1524000" y="0"/>
              <a:ext cx="9144000" cy="5399326"/>
            </a:xfrm>
            <a:custGeom>
              <a:avLst/>
              <a:gdLst>
                <a:gd name="connsiteX0" fmla="*/ 0 w 9144000"/>
                <a:gd name="connsiteY0" fmla="*/ 0 h 5399326"/>
                <a:gd name="connsiteX1" fmla="*/ 1076960 w 9144000"/>
                <a:gd name="connsiteY1" fmla="*/ 0 h 5399326"/>
                <a:gd name="connsiteX2" fmla="*/ 1076960 w 9144000"/>
                <a:gd name="connsiteY2" fmla="*/ 4145280 h 5399326"/>
                <a:gd name="connsiteX3" fmla="*/ 8097520 w 9144000"/>
                <a:gd name="connsiteY3" fmla="*/ 4145280 h 5399326"/>
                <a:gd name="connsiteX4" fmla="*/ 8097520 w 9144000"/>
                <a:gd name="connsiteY4" fmla="*/ 0 h 5399326"/>
                <a:gd name="connsiteX5" fmla="*/ 9144000 w 9144000"/>
                <a:gd name="connsiteY5" fmla="*/ 0 h 5399326"/>
                <a:gd name="connsiteX6" fmla="*/ 9144000 w 9144000"/>
                <a:gd name="connsiteY6" fmla="*/ 5399326 h 5399326"/>
                <a:gd name="connsiteX7" fmla="*/ 0 w 9144000"/>
                <a:gd name="connsiteY7" fmla="*/ 5399326 h 5399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144000" h="5399326">
                  <a:moveTo>
                    <a:pt x="0" y="0"/>
                  </a:moveTo>
                  <a:lnTo>
                    <a:pt x="1076960" y="0"/>
                  </a:lnTo>
                  <a:lnTo>
                    <a:pt x="1076960" y="4145280"/>
                  </a:lnTo>
                  <a:lnTo>
                    <a:pt x="8097520" y="4145280"/>
                  </a:lnTo>
                  <a:lnTo>
                    <a:pt x="8097520" y="0"/>
                  </a:lnTo>
                  <a:lnTo>
                    <a:pt x="9144000" y="0"/>
                  </a:lnTo>
                  <a:lnTo>
                    <a:pt x="9144000" y="5399326"/>
                  </a:lnTo>
                  <a:lnTo>
                    <a:pt x="0" y="5399326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Прямоугольник 13">
              <a:extLst>
                <a:ext uri="{FF2B5EF4-FFF2-40B4-BE49-F238E27FC236}">
                  <a16:creationId xmlns="" xmlns:a16="http://schemas.microsoft.com/office/drawing/2014/main" id="{BA93BD08-D89D-4F5A-B3B7-1837D9FEE5B4}"/>
                </a:ext>
              </a:extLst>
            </p:cNvPr>
            <p:cNvSpPr/>
            <p:nvPr/>
          </p:nvSpPr>
          <p:spPr>
            <a:xfrm>
              <a:off x="5677319" y="4204008"/>
              <a:ext cx="944545" cy="200967"/>
            </a:xfrm>
            <a:prstGeom prst="rect">
              <a:avLst/>
            </a:prstGeom>
            <a:solidFill>
              <a:srgbClr val="1111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" name="Рисунок 5">
            <a:extLst>
              <a:ext uri="{FF2B5EF4-FFF2-40B4-BE49-F238E27FC236}">
                <a16:creationId xmlns="" xmlns:a16="http://schemas.microsoft.com/office/drawing/2014/main" id="{5B4E97C5-B514-4AF6-97FF-D5E8AD3CF63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602523" y="0"/>
            <a:ext cx="7013750" cy="4129873"/>
          </a:xfrm>
        </p:spPr>
        <p:txBody>
          <a:bodyPr/>
          <a:lstStyle/>
          <a:p>
            <a:endParaRPr lang="ru-RU"/>
          </a:p>
        </p:txBody>
      </p:sp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CF6E2C54-768E-4D9C-A0A7-D2825BBFC9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35D9C80-C32E-4ED3-9196-5A0424C3E92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7F0DCE13-7265-4CAA-97A9-DD68A4DE0BB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4533" y="304855"/>
            <a:ext cx="835415" cy="477380"/>
          </a:xfrm>
          <a:prstGeom prst="rect">
            <a:avLst/>
          </a:prstGeom>
        </p:spPr>
      </p:pic>
      <p:grpSp>
        <p:nvGrpSpPr>
          <p:cNvPr id="7" name="Группа 6">
            <a:extLst>
              <a:ext uri="{FF2B5EF4-FFF2-40B4-BE49-F238E27FC236}">
                <a16:creationId xmlns="" xmlns:a16="http://schemas.microsoft.com/office/drawing/2014/main" id="{848A66FC-77F3-4558-B47B-C21998817017}"/>
              </a:ext>
            </a:extLst>
          </p:cNvPr>
          <p:cNvGrpSpPr/>
          <p:nvPr userDrawn="1"/>
        </p:nvGrpSpPr>
        <p:grpSpPr>
          <a:xfrm>
            <a:off x="5783579" y="6334459"/>
            <a:ext cx="624840" cy="93726"/>
            <a:chOff x="5044440" y="-1813560"/>
            <a:chExt cx="914400" cy="137160"/>
          </a:xfrm>
          <a:gradFill>
            <a:gsLst>
              <a:gs pos="0">
                <a:srgbClr val="F99A35"/>
              </a:gs>
              <a:gs pos="100000">
                <a:srgbClr val="EE732F"/>
              </a:gs>
            </a:gsLst>
            <a:lin ang="0" scaled="1"/>
          </a:gradFill>
        </p:grpSpPr>
        <p:sp>
          <p:nvSpPr>
            <p:cNvPr id="8" name="Овал 7">
              <a:extLst>
                <a:ext uri="{FF2B5EF4-FFF2-40B4-BE49-F238E27FC236}">
                  <a16:creationId xmlns="" xmlns:a16="http://schemas.microsoft.com/office/drawing/2014/main" id="{35F38626-DE27-48E9-BEAA-ED1007B1D911}"/>
                </a:ext>
              </a:extLst>
            </p:cNvPr>
            <p:cNvSpPr/>
            <p:nvPr/>
          </p:nvSpPr>
          <p:spPr>
            <a:xfrm>
              <a:off x="5044440" y="-1813560"/>
              <a:ext cx="137160" cy="1371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Овал 8">
              <a:extLst>
                <a:ext uri="{FF2B5EF4-FFF2-40B4-BE49-F238E27FC236}">
                  <a16:creationId xmlns="" xmlns:a16="http://schemas.microsoft.com/office/drawing/2014/main" id="{DDED6006-9976-4B52-95B8-44B0D2094C81}"/>
                </a:ext>
              </a:extLst>
            </p:cNvPr>
            <p:cNvSpPr/>
            <p:nvPr/>
          </p:nvSpPr>
          <p:spPr>
            <a:xfrm>
              <a:off x="5303520" y="-1813560"/>
              <a:ext cx="137160" cy="1371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Овал 9">
              <a:extLst>
                <a:ext uri="{FF2B5EF4-FFF2-40B4-BE49-F238E27FC236}">
                  <a16:creationId xmlns="" xmlns:a16="http://schemas.microsoft.com/office/drawing/2014/main" id="{B41099C9-E89C-4866-8FE4-9944B3EF6741}"/>
                </a:ext>
              </a:extLst>
            </p:cNvPr>
            <p:cNvSpPr/>
            <p:nvPr/>
          </p:nvSpPr>
          <p:spPr>
            <a:xfrm>
              <a:off x="5562600" y="-1813560"/>
              <a:ext cx="137160" cy="1371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Овал 10">
              <a:extLst>
                <a:ext uri="{FF2B5EF4-FFF2-40B4-BE49-F238E27FC236}">
                  <a16:creationId xmlns="" xmlns:a16="http://schemas.microsoft.com/office/drawing/2014/main" id="{F06C9626-3E84-46F7-A2D0-602B42A1EE2F}"/>
                </a:ext>
              </a:extLst>
            </p:cNvPr>
            <p:cNvSpPr/>
            <p:nvPr/>
          </p:nvSpPr>
          <p:spPr>
            <a:xfrm>
              <a:off x="5821680" y="-1813560"/>
              <a:ext cx="137160" cy="1371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6" name="Прямоугольник: скругленные противолежащие углы 15">
            <a:extLst>
              <a:ext uri="{FF2B5EF4-FFF2-40B4-BE49-F238E27FC236}">
                <a16:creationId xmlns="" xmlns:a16="http://schemas.microsoft.com/office/drawing/2014/main" id="{0469FD16-E56D-446B-BDA8-0886948390E6}"/>
              </a:ext>
            </a:extLst>
          </p:cNvPr>
          <p:cNvSpPr/>
          <p:nvPr userDrawn="1"/>
        </p:nvSpPr>
        <p:spPr>
          <a:xfrm>
            <a:off x="1139948" y="1879789"/>
            <a:ext cx="2666964" cy="1745233"/>
          </a:xfrm>
          <a:prstGeom prst="round2DiagRect">
            <a:avLst/>
          </a:prstGeom>
          <a:gradFill flip="none" rotWithShape="1">
            <a:gsLst>
              <a:gs pos="0">
                <a:srgbClr val="F99A35"/>
              </a:gs>
              <a:gs pos="100000">
                <a:srgbClr val="EE732F"/>
              </a:gs>
            </a:gsLst>
            <a:lin ang="2700000" scaled="1"/>
            <a:tileRect/>
          </a:gradFill>
          <a:ln>
            <a:noFill/>
          </a:ln>
          <a:effectLst>
            <a:outerShdw blurRad="228600" sx="101000" sy="101000" algn="ctr" rotWithShape="0">
              <a:srgbClr val="58595A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: скругленные противолежащие углы 16">
            <a:extLst>
              <a:ext uri="{FF2B5EF4-FFF2-40B4-BE49-F238E27FC236}">
                <a16:creationId xmlns="" xmlns:a16="http://schemas.microsoft.com/office/drawing/2014/main" id="{DD3E3B45-8E73-45CD-B922-A0AFEEA48463}"/>
              </a:ext>
            </a:extLst>
          </p:cNvPr>
          <p:cNvSpPr/>
          <p:nvPr userDrawn="1"/>
        </p:nvSpPr>
        <p:spPr>
          <a:xfrm>
            <a:off x="8747760" y="511505"/>
            <a:ext cx="2090932" cy="136828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228600" sx="101000" sy="101000" algn="ctr" rotWithShape="0">
              <a:srgbClr val="58595A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Заголовок 1">
            <a:extLst>
              <a:ext uri="{FF2B5EF4-FFF2-40B4-BE49-F238E27FC236}">
                <a16:creationId xmlns="" xmlns:a16="http://schemas.microsoft.com/office/drawing/2014/main" id="{C2C3CBA8-1B24-40CC-B10F-E0A2754E52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27834" y="4847757"/>
            <a:ext cx="8926344" cy="13682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spcAft>
                <a:spcPts val="600"/>
              </a:spcAft>
              <a:defRPr sz="3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algn="ctr">
              <a:spcAft>
                <a:spcPts val="600"/>
              </a:spcAft>
            </a:pPr>
            <a:r>
              <a:rPr lang="ru-RU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Heraclito ExtraBold" pitchFamily="2" charset="0"/>
              </a:rPr>
              <a:t>Длинный </a:t>
            </a:r>
            <a:r>
              <a:rPr lang="ru-RU" sz="3600" dirty="0">
                <a:solidFill>
                  <a:srgbClr val="EE732F"/>
                </a:solidFill>
                <a:latin typeface="Heraclito ExtraBold" pitchFamily="2" charset="0"/>
              </a:rPr>
              <a:t>ключевой тезис </a:t>
            </a:r>
            <a:br>
              <a:rPr lang="ru-RU" sz="3600" dirty="0">
                <a:solidFill>
                  <a:srgbClr val="EE732F"/>
                </a:solidFill>
                <a:latin typeface="Heraclito ExtraBold" pitchFamily="2" charset="0"/>
              </a:rPr>
            </a:br>
            <a:r>
              <a:rPr lang="ru-RU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Heraclito ExtraBold" pitchFamily="2" charset="0"/>
              </a:rPr>
              <a:t>по центру слайда</a:t>
            </a:r>
          </a:p>
        </p:txBody>
      </p:sp>
      <p:sp>
        <p:nvSpPr>
          <p:cNvPr id="25" name="Текст 37">
            <a:extLst>
              <a:ext uri="{FF2B5EF4-FFF2-40B4-BE49-F238E27FC236}">
                <a16:creationId xmlns="" xmlns:a16="http://schemas.microsoft.com/office/drawing/2014/main" id="{678BB752-F045-458C-8E24-F243A0103B1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83029" y="2705058"/>
            <a:ext cx="2393991" cy="603637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>
              <a:spcAft>
                <a:spcPts val="600"/>
              </a:spcAft>
            </a:pPr>
            <a:r>
              <a:rPr lang="en-US" sz="1200" dirty="0">
                <a:solidFill>
                  <a:schemeClr val="bg1"/>
                </a:solidFill>
                <a:latin typeface="Raleway" panose="020B0503030101060003" pitchFamily="34" charset="-52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latin typeface="Raleway" panose="020B0503030101060003" pitchFamily="34" charset="-52"/>
              </a:rPr>
              <a:t>amet</a:t>
            </a:r>
            <a:r>
              <a:rPr lang="en-US" sz="1200" dirty="0">
                <a:solidFill>
                  <a:schemeClr val="bg1"/>
                </a:solidFill>
                <a:latin typeface="Raleway" panose="020B0503030101060003" pitchFamily="34" charset="-52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Raleway" panose="020B0503030101060003" pitchFamily="34" charset="-52"/>
              </a:rPr>
              <a:t>consectetur</a:t>
            </a:r>
            <a:r>
              <a:rPr lang="en-US" sz="1200" dirty="0">
                <a:solidFill>
                  <a:schemeClr val="bg1"/>
                </a:solidFill>
                <a:latin typeface="Raleway" panose="020B0503030101060003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Raleway" panose="020B0503030101060003" pitchFamily="34" charset="-52"/>
              </a:rPr>
              <a:t>adipiscing</a:t>
            </a:r>
            <a:r>
              <a:rPr lang="en-US" sz="1200" dirty="0">
                <a:solidFill>
                  <a:schemeClr val="bg1"/>
                </a:solidFill>
                <a:latin typeface="Raleway" panose="020B0503030101060003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Raleway" panose="020B0503030101060003" pitchFamily="34" charset="-52"/>
              </a:rPr>
              <a:t>elit</a:t>
            </a:r>
            <a:r>
              <a:rPr lang="en-US" sz="1200" dirty="0">
                <a:solidFill>
                  <a:schemeClr val="bg1"/>
                </a:solidFill>
                <a:latin typeface="Raleway" panose="020B0503030101060003" pitchFamily="34" charset="-52"/>
              </a:rPr>
              <a:t>, sed </a:t>
            </a:r>
            <a:endParaRPr lang="es-ES_tradnl" sz="900" dirty="0">
              <a:solidFill>
                <a:schemeClr val="bg1"/>
              </a:solidFill>
              <a:latin typeface="Raleway" panose="020B0503030101060003" pitchFamily="34" charset="-52"/>
              <a:ea typeface="Roboto" charset="0"/>
              <a:cs typeface="Roboto" charset="0"/>
            </a:endParaRPr>
          </a:p>
        </p:txBody>
      </p:sp>
      <p:sp>
        <p:nvSpPr>
          <p:cNvPr id="26" name="Текст 19">
            <a:extLst>
              <a:ext uri="{FF2B5EF4-FFF2-40B4-BE49-F238E27FC236}">
                <a16:creationId xmlns="" xmlns:a16="http://schemas.microsoft.com/office/drawing/2014/main" id="{1043BF95-C458-4237-A496-0292A478046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79883" y="2336935"/>
            <a:ext cx="2397137" cy="338555"/>
          </a:xfrm>
        </p:spPr>
        <p:txBody>
          <a:bodyPr anchor="ctr"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7" name="Текст 19">
            <a:extLst>
              <a:ext uri="{FF2B5EF4-FFF2-40B4-BE49-F238E27FC236}">
                <a16:creationId xmlns="" xmlns:a16="http://schemas.microsoft.com/office/drawing/2014/main" id="{AD9DD669-8427-4B3D-8EFC-32859F8835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915391" y="782235"/>
            <a:ext cx="1780530" cy="338555"/>
          </a:xfrm>
        </p:spPr>
        <p:txBody>
          <a:bodyPr anchor="ctr">
            <a:normAutofit/>
          </a:bodyPr>
          <a:lstStyle>
            <a:lvl1pPr marL="0" indent="0" algn="l" defTabSz="914400" rtl="0" eaLnBrk="1" latinLnBrk="0" hangingPunct="1">
              <a:spcAft>
                <a:spcPts val="600"/>
              </a:spcAft>
              <a:buNone/>
              <a:defRPr lang="ru-RU" sz="1200" b="1" kern="1200" dirty="0">
                <a:solidFill>
                  <a:srgbClr val="EE732F"/>
                </a:solidFill>
                <a:latin typeface="Raleway" panose="020B0503030101060003" pitchFamily="34" charset="-52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8" name="Текст 27">
            <a:extLst>
              <a:ext uri="{FF2B5EF4-FFF2-40B4-BE49-F238E27FC236}">
                <a16:creationId xmlns="" xmlns:a16="http://schemas.microsoft.com/office/drawing/2014/main" id="{82DDE8E9-1E1F-4FCC-8066-7A0A6DF45C1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915391" y="1036784"/>
            <a:ext cx="1780530" cy="678919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pPr>
              <a:spcAft>
                <a:spcPts val="300"/>
              </a:spcAft>
            </a:pPr>
            <a:r>
              <a:rPr lang="en-US" sz="1050" dirty="0">
                <a:solidFill>
                  <a:srgbClr val="212121"/>
                </a:solidFill>
                <a:latin typeface="Raleway" panose="020B0503030101060003" pitchFamily="34" charset="-52"/>
              </a:rPr>
              <a:t>Lorem ipsum dolor </a:t>
            </a:r>
            <a:br>
              <a:rPr lang="en-US" sz="1050" dirty="0">
                <a:solidFill>
                  <a:srgbClr val="212121"/>
                </a:solidFill>
                <a:latin typeface="Raleway" panose="020B0503030101060003" pitchFamily="34" charset="-52"/>
              </a:rPr>
            </a:br>
            <a:r>
              <a:rPr lang="en-US" sz="1050" dirty="0">
                <a:solidFill>
                  <a:srgbClr val="212121"/>
                </a:solidFill>
                <a:latin typeface="Raleway" panose="020B0503030101060003" pitchFamily="34" charset="-52"/>
              </a:rPr>
              <a:t>sit </a:t>
            </a:r>
            <a:r>
              <a:rPr lang="en-US" sz="1050" dirty="0" err="1">
                <a:solidFill>
                  <a:srgbClr val="212121"/>
                </a:solidFill>
                <a:latin typeface="Raleway" panose="020B0503030101060003" pitchFamily="34" charset="-52"/>
              </a:rPr>
              <a:t>amet</a:t>
            </a:r>
            <a:r>
              <a:rPr lang="en-US" sz="1050" dirty="0">
                <a:solidFill>
                  <a:srgbClr val="212121"/>
                </a:solidFill>
                <a:latin typeface="Raleway" panose="020B0503030101060003" pitchFamily="34" charset="-52"/>
              </a:rPr>
              <a:t>, </a:t>
            </a:r>
            <a:r>
              <a:rPr lang="en-US" sz="1050" dirty="0" err="1">
                <a:solidFill>
                  <a:srgbClr val="212121"/>
                </a:solidFill>
                <a:latin typeface="Raleway" panose="020B0503030101060003" pitchFamily="34" charset="-52"/>
              </a:rPr>
              <a:t>consectetur</a:t>
            </a:r>
            <a:r>
              <a:rPr lang="en-US" sz="1050" dirty="0">
                <a:solidFill>
                  <a:srgbClr val="212121"/>
                </a:solidFill>
                <a:latin typeface="Raleway" panose="020B0503030101060003" pitchFamily="34" charset="-52"/>
              </a:rPr>
              <a:t> </a:t>
            </a:r>
            <a:r>
              <a:rPr lang="en-US" sz="1050" dirty="0" err="1">
                <a:solidFill>
                  <a:srgbClr val="212121"/>
                </a:solidFill>
                <a:latin typeface="Raleway" panose="020B0503030101060003" pitchFamily="34" charset="-52"/>
              </a:rPr>
              <a:t>adipiscing</a:t>
            </a:r>
            <a:r>
              <a:rPr lang="en-US" sz="1050" dirty="0">
                <a:solidFill>
                  <a:srgbClr val="212121"/>
                </a:solidFill>
                <a:latin typeface="Raleway" panose="020B0503030101060003" pitchFamily="34" charset="-52"/>
              </a:rPr>
              <a:t> </a:t>
            </a:r>
            <a:r>
              <a:rPr lang="en-US" sz="1050" dirty="0" err="1">
                <a:solidFill>
                  <a:srgbClr val="212121"/>
                </a:solidFill>
                <a:latin typeface="Raleway" panose="020B0503030101060003" pitchFamily="34" charset="-52"/>
              </a:rPr>
              <a:t>elit</a:t>
            </a:r>
            <a:r>
              <a:rPr lang="ru-RU" sz="1050" dirty="0">
                <a:solidFill>
                  <a:srgbClr val="212121"/>
                </a:solidFill>
                <a:latin typeface="Raleway" panose="020B0503030101060003" pitchFamily="34" charset="-52"/>
              </a:rPr>
              <a:t> </a:t>
            </a:r>
            <a:r>
              <a:rPr lang="en-US" sz="1050" dirty="0">
                <a:solidFill>
                  <a:srgbClr val="212121"/>
                </a:solidFill>
                <a:latin typeface="Raleway" panose="020B0503030101060003" pitchFamily="34" charset="-52"/>
              </a:rPr>
              <a:t>sed </a:t>
            </a:r>
            <a:endParaRPr lang="ru-RU" sz="1050" dirty="0">
              <a:solidFill>
                <a:schemeClr val="tx1">
                  <a:lumMod val="85000"/>
                  <a:lumOff val="15000"/>
                </a:schemeClr>
              </a:solidFill>
              <a:latin typeface="Raleway" panose="020B0503030101060003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4971337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>
            <a:extLst>
              <a:ext uri="{FF2B5EF4-FFF2-40B4-BE49-F238E27FC236}">
                <a16:creationId xmlns="" xmlns:a16="http://schemas.microsoft.com/office/drawing/2014/main" id="{309E8F7F-B399-4FC5-AE18-292308E70F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5427528" y="-71438"/>
            <a:ext cx="6878638" cy="6878638"/>
          </a:xfrm>
          <a:prstGeom prst="rect">
            <a:avLst/>
          </a:prstGeom>
        </p:spPr>
      </p:pic>
      <p:sp>
        <p:nvSpPr>
          <p:cNvPr id="65" name="Текст 19">
            <a:extLst>
              <a:ext uri="{FF2B5EF4-FFF2-40B4-BE49-F238E27FC236}">
                <a16:creationId xmlns="" xmlns:a16="http://schemas.microsoft.com/office/drawing/2014/main" id="{DDEDF352-4909-4749-84B0-0CB57D1276B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427528" y="5061367"/>
            <a:ext cx="2402125" cy="338555"/>
          </a:xfrm>
        </p:spPr>
        <p:txBody>
          <a:bodyPr anchor="ctr">
            <a:normAutofit/>
          </a:bodyPr>
          <a:lstStyle>
            <a:lvl1pPr marL="0" indent="0">
              <a:buNone/>
              <a:defRPr sz="1400" b="1">
                <a:solidFill>
                  <a:srgbClr val="EE732F"/>
                </a:solidFill>
              </a:defRPr>
            </a:lvl1pPr>
          </a:lstStyle>
          <a:p>
            <a:pPr lvl="0"/>
            <a:r>
              <a:rPr lang="ru-RU" dirty="0"/>
              <a:t>ФИО</a:t>
            </a:r>
          </a:p>
        </p:txBody>
      </p:sp>
      <p:sp>
        <p:nvSpPr>
          <p:cNvPr id="66" name="Текст 31">
            <a:extLst>
              <a:ext uri="{FF2B5EF4-FFF2-40B4-BE49-F238E27FC236}">
                <a16:creationId xmlns="" xmlns:a16="http://schemas.microsoft.com/office/drawing/2014/main" id="{BE1FBB6E-4DA4-47E8-A952-8F3C847D039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425142" y="5324038"/>
            <a:ext cx="2402219" cy="38175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>
              <a:spcAft>
                <a:spcPts val="600"/>
              </a:spcAft>
            </a:pP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Lorem ipsum dolor sit </a:t>
            </a:r>
            <a:r>
              <a:rPr lang="en-US" sz="1200" dirty="0" err="1">
                <a:solidFill>
                  <a:srgbClr val="212121"/>
                </a:solidFill>
                <a:latin typeface="Raleway" panose="020B0503030101060003" pitchFamily="34" charset="-52"/>
              </a:rPr>
              <a:t>amet</a:t>
            </a: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, </a:t>
            </a:r>
            <a:endParaRPr lang="es-ES_tradnl" sz="900" dirty="0">
              <a:solidFill>
                <a:srgbClr val="212121"/>
              </a:solidFill>
              <a:latin typeface="Raleway" panose="020B0503030101060003" pitchFamily="34" charset="-52"/>
              <a:ea typeface="Roboto" charset="0"/>
              <a:cs typeface="Roboto" charset="0"/>
            </a:endParaRPr>
          </a:p>
        </p:txBody>
      </p:sp>
      <p:sp>
        <p:nvSpPr>
          <p:cNvPr id="67" name="Текст 19">
            <a:extLst>
              <a:ext uri="{FF2B5EF4-FFF2-40B4-BE49-F238E27FC236}">
                <a16:creationId xmlns="" xmlns:a16="http://schemas.microsoft.com/office/drawing/2014/main" id="{E2E07159-B6B6-4264-A161-EAEDEB029D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284388" y="4506191"/>
            <a:ext cx="2402125" cy="338555"/>
          </a:xfrm>
        </p:spPr>
        <p:txBody>
          <a:bodyPr anchor="ctr">
            <a:normAutofit/>
          </a:bodyPr>
          <a:lstStyle>
            <a:lvl1pPr marL="0" indent="0">
              <a:buNone/>
              <a:defRPr sz="1400" b="1">
                <a:solidFill>
                  <a:srgbClr val="EE732F"/>
                </a:solidFill>
              </a:defRPr>
            </a:lvl1pPr>
          </a:lstStyle>
          <a:p>
            <a:pPr lvl="0"/>
            <a:r>
              <a:rPr lang="ru-RU" dirty="0"/>
              <a:t>ФИО</a:t>
            </a:r>
          </a:p>
        </p:txBody>
      </p:sp>
      <p:sp>
        <p:nvSpPr>
          <p:cNvPr id="68" name="Текст 31">
            <a:extLst>
              <a:ext uri="{FF2B5EF4-FFF2-40B4-BE49-F238E27FC236}">
                <a16:creationId xmlns="" xmlns:a16="http://schemas.microsoft.com/office/drawing/2014/main" id="{EF331D8C-74EB-4470-A369-DE97B021056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282002" y="4768862"/>
            <a:ext cx="2402219" cy="38175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>
              <a:spcAft>
                <a:spcPts val="600"/>
              </a:spcAft>
            </a:pP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Lorem ipsum dolor sit </a:t>
            </a:r>
            <a:r>
              <a:rPr lang="en-US" sz="1200" dirty="0" err="1">
                <a:solidFill>
                  <a:srgbClr val="212121"/>
                </a:solidFill>
                <a:latin typeface="Raleway" panose="020B0503030101060003" pitchFamily="34" charset="-52"/>
              </a:rPr>
              <a:t>amet</a:t>
            </a: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, </a:t>
            </a:r>
            <a:endParaRPr lang="es-ES_tradnl" sz="900" dirty="0">
              <a:solidFill>
                <a:srgbClr val="212121"/>
              </a:solidFill>
              <a:latin typeface="Raleway" panose="020B0503030101060003" pitchFamily="34" charset="-52"/>
              <a:ea typeface="Roboto" charset="0"/>
              <a:cs typeface="Roboto" charset="0"/>
            </a:endParaRPr>
          </a:p>
        </p:txBody>
      </p:sp>
      <p:sp>
        <p:nvSpPr>
          <p:cNvPr id="63" name="Текст 19">
            <a:extLst>
              <a:ext uri="{FF2B5EF4-FFF2-40B4-BE49-F238E27FC236}">
                <a16:creationId xmlns="" xmlns:a16="http://schemas.microsoft.com/office/drawing/2014/main" id="{B97299BE-A51F-4346-B1F8-97C7B7E1D3B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576728" y="5595374"/>
            <a:ext cx="2402125" cy="338555"/>
          </a:xfrm>
        </p:spPr>
        <p:txBody>
          <a:bodyPr anchor="ctr">
            <a:normAutofit/>
          </a:bodyPr>
          <a:lstStyle>
            <a:lvl1pPr marL="0" indent="0">
              <a:buNone/>
              <a:defRPr sz="1400" b="1">
                <a:solidFill>
                  <a:srgbClr val="EE732F"/>
                </a:solidFill>
              </a:defRPr>
            </a:lvl1pPr>
          </a:lstStyle>
          <a:p>
            <a:pPr lvl="0"/>
            <a:r>
              <a:rPr lang="ru-RU" dirty="0"/>
              <a:t>ФИО</a:t>
            </a:r>
          </a:p>
        </p:txBody>
      </p:sp>
      <p:sp>
        <p:nvSpPr>
          <p:cNvPr id="64" name="Текст 31">
            <a:extLst>
              <a:ext uri="{FF2B5EF4-FFF2-40B4-BE49-F238E27FC236}">
                <a16:creationId xmlns="" xmlns:a16="http://schemas.microsoft.com/office/drawing/2014/main" id="{955A47DF-3740-4D7C-951A-C54363482B6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74342" y="5858045"/>
            <a:ext cx="2402219" cy="38175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>
              <a:spcAft>
                <a:spcPts val="600"/>
              </a:spcAft>
            </a:pP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Lorem ipsum dolor sit </a:t>
            </a:r>
            <a:r>
              <a:rPr lang="en-US" sz="1200" dirty="0" err="1">
                <a:solidFill>
                  <a:srgbClr val="212121"/>
                </a:solidFill>
                <a:latin typeface="Raleway" panose="020B0503030101060003" pitchFamily="34" charset="-52"/>
              </a:rPr>
              <a:t>amet</a:t>
            </a: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, </a:t>
            </a:r>
            <a:endParaRPr lang="es-ES_tradnl" sz="900" dirty="0">
              <a:solidFill>
                <a:srgbClr val="212121"/>
              </a:solidFill>
              <a:latin typeface="Raleway" panose="020B0503030101060003" pitchFamily="34" charset="-52"/>
              <a:ea typeface="Roboto" charset="0"/>
              <a:cs typeface="Roboto" charset="0"/>
            </a:endParaRPr>
          </a:p>
        </p:txBody>
      </p:sp>
      <p:sp>
        <p:nvSpPr>
          <p:cNvPr id="44" name="Полилиния: фигура 43">
            <a:extLst>
              <a:ext uri="{FF2B5EF4-FFF2-40B4-BE49-F238E27FC236}">
                <a16:creationId xmlns="" xmlns:a16="http://schemas.microsoft.com/office/drawing/2014/main" id="{E2C8FD98-84E9-47F9-909A-97A30E6453CD}"/>
              </a:ext>
            </a:extLst>
          </p:cNvPr>
          <p:cNvSpPr/>
          <p:nvPr userDrawn="1"/>
        </p:nvSpPr>
        <p:spPr>
          <a:xfrm flipV="1">
            <a:off x="4370995" y="2243787"/>
            <a:ext cx="3475366" cy="2534853"/>
          </a:xfrm>
          <a:custGeom>
            <a:avLst/>
            <a:gdLst>
              <a:gd name="connsiteX0" fmla="*/ 269148 w 3999053"/>
              <a:gd name="connsiteY0" fmla="*/ 2916818 h 2916818"/>
              <a:gd name="connsiteX1" fmla="*/ 3729905 w 3999053"/>
              <a:gd name="connsiteY1" fmla="*/ 2916818 h 2916818"/>
              <a:gd name="connsiteX2" fmla="*/ 3999053 w 3999053"/>
              <a:gd name="connsiteY2" fmla="*/ 2647670 h 2916818"/>
              <a:gd name="connsiteX3" fmla="*/ 3999053 w 3999053"/>
              <a:gd name="connsiteY3" fmla="*/ 720561 h 2916818"/>
              <a:gd name="connsiteX4" fmla="*/ 3729905 w 3999053"/>
              <a:gd name="connsiteY4" fmla="*/ 451413 h 2916818"/>
              <a:gd name="connsiteX5" fmla="*/ 1846162 w 3999053"/>
              <a:gd name="connsiteY5" fmla="*/ 451413 h 2916818"/>
              <a:gd name="connsiteX6" fmla="*/ 700268 w 3999053"/>
              <a:gd name="connsiteY6" fmla="*/ 0 h 2916818"/>
              <a:gd name="connsiteX7" fmla="*/ 700268 w 3999053"/>
              <a:gd name="connsiteY7" fmla="*/ 451413 h 2916818"/>
              <a:gd name="connsiteX8" fmla="*/ 269148 w 3999053"/>
              <a:gd name="connsiteY8" fmla="*/ 451413 h 2916818"/>
              <a:gd name="connsiteX9" fmla="*/ 0 w 3999053"/>
              <a:gd name="connsiteY9" fmla="*/ 720561 h 2916818"/>
              <a:gd name="connsiteX10" fmla="*/ 0 w 3999053"/>
              <a:gd name="connsiteY10" fmla="*/ 2647670 h 2916818"/>
              <a:gd name="connsiteX11" fmla="*/ 269148 w 3999053"/>
              <a:gd name="connsiteY11" fmla="*/ 2916818 h 2916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9053" h="2916818">
                <a:moveTo>
                  <a:pt x="269148" y="2916818"/>
                </a:moveTo>
                <a:lnTo>
                  <a:pt x="3729905" y="2916818"/>
                </a:lnTo>
                <a:cubicBezTo>
                  <a:pt x="3878551" y="2916818"/>
                  <a:pt x="3999053" y="2796316"/>
                  <a:pt x="3999053" y="2647670"/>
                </a:cubicBezTo>
                <a:lnTo>
                  <a:pt x="3999053" y="720561"/>
                </a:lnTo>
                <a:cubicBezTo>
                  <a:pt x="3999053" y="571915"/>
                  <a:pt x="3878551" y="451413"/>
                  <a:pt x="3729905" y="451413"/>
                </a:cubicBezTo>
                <a:lnTo>
                  <a:pt x="1846162" y="451413"/>
                </a:lnTo>
                <a:lnTo>
                  <a:pt x="700268" y="0"/>
                </a:lnTo>
                <a:lnTo>
                  <a:pt x="700268" y="451413"/>
                </a:lnTo>
                <a:lnTo>
                  <a:pt x="269148" y="451413"/>
                </a:lnTo>
                <a:cubicBezTo>
                  <a:pt x="120502" y="451413"/>
                  <a:pt x="0" y="571915"/>
                  <a:pt x="0" y="720561"/>
                </a:cubicBezTo>
                <a:lnTo>
                  <a:pt x="0" y="2647670"/>
                </a:lnTo>
                <a:cubicBezTo>
                  <a:pt x="0" y="2796316"/>
                  <a:pt x="120502" y="2916818"/>
                  <a:pt x="269148" y="291681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28600" sx="101000" sy="101000" algn="ctr" rotWithShape="0">
              <a:srgbClr val="58595A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олилиния: фигура 45">
            <a:extLst>
              <a:ext uri="{FF2B5EF4-FFF2-40B4-BE49-F238E27FC236}">
                <a16:creationId xmlns="" xmlns:a16="http://schemas.microsoft.com/office/drawing/2014/main" id="{662A32A0-7AD4-454D-A328-6D3D57798C88}"/>
              </a:ext>
            </a:extLst>
          </p:cNvPr>
          <p:cNvSpPr/>
          <p:nvPr userDrawn="1"/>
        </p:nvSpPr>
        <p:spPr>
          <a:xfrm flipV="1">
            <a:off x="8225815" y="1688202"/>
            <a:ext cx="3475366" cy="2534853"/>
          </a:xfrm>
          <a:custGeom>
            <a:avLst/>
            <a:gdLst>
              <a:gd name="connsiteX0" fmla="*/ 269148 w 3999053"/>
              <a:gd name="connsiteY0" fmla="*/ 2916818 h 2916818"/>
              <a:gd name="connsiteX1" fmla="*/ 3729905 w 3999053"/>
              <a:gd name="connsiteY1" fmla="*/ 2916818 h 2916818"/>
              <a:gd name="connsiteX2" fmla="*/ 3999053 w 3999053"/>
              <a:gd name="connsiteY2" fmla="*/ 2647670 h 2916818"/>
              <a:gd name="connsiteX3" fmla="*/ 3999053 w 3999053"/>
              <a:gd name="connsiteY3" fmla="*/ 720561 h 2916818"/>
              <a:gd name="connsiteX4" fmla="*/ 3729905 w 3999053"/>
              <a:gd name="connsiteY4" fmla="*/ 451413 h 2916818"/>
              <a:gd name="connsiteX5" fmla="*/ 1846162 w 3999053"/>
              <a:gd name="connsiteY5" fmla="*/ 451413 h 2916818"/>
              <a:gd name="connsiteX6" fmla="*/ 700268 w 3999053"/>
              <a:gd name="connsiteY6" fmla="*/ 0 h 2916818"/>
              <a:gd name="connsiteX7" fmla="*/ 700268 w 3999053"/>
              <a:gd name="connsiteY7" fmla="*/ 451413 h 2916818"/>
              <a:gd name="connsiteX8" fmla="*/ 269148 w 3999053"/>
              <a:gd name="connsiteY8" fmla="*/ 451413 h 2916818"/>
              <a:gd name="connsiteX9" fmla="*/ 0 w 3999053"/>
              <a:gd name="connsiteY9" fmla="*/ 720561 h 2916818"/>
              <a:gd name="connsiteX10" fmla="*/ 0 w 3999053"/>
              <a:gd name="connsiteY10" fmla="*/ 2647670 h 2916818"/>
              <a:gd name="connsiteX11" fmla="*/ 269148 w 3999053"/>
              <a:gd name="connsiteY11" fmla="*/ 2916818 h 2916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9053" h="2916818">
                <a:moveTo>
                  <a:pt x="269148" y="2916818"/>
                </a:moveTo>
                <a:lnTo>
                  <a:pt x="3729905" y="2916818"/>
                </a:lnTo>
                <a:cubicBezTo>
                  <a:pt x="3878551" y="2916818"/>
                  <a:pt x="3999053" y="2796316"/>
                  <a:pt x="3999053" y="2647670"/>
                </a:cubicBezTo>
                <a:lnTo>
                  <a:pt x="3999053" y="720561"/>
                </a:lnTo>
                <a:cubicBezTo>
                  <a:pt x="3999053" y="571915"/>
                  <a:pt x="3878551" y="451413"/>
                  <a:pt x="3729905" y="451413"/>
                </a:cubicBezTo>
                <a:lnTo>
                  <a:pt x="1846162" y="451413"/>
                </a:lnTo>
                <a:lnTo>
                  <a:pt x="700268" y="0"/>
                </a:lnTo>
                <a:lnTo>
                  <a:pt x="700268" y="451413"/>
                </a:lnTo>
                <a:lnTo>
                  <a:pt x="269148" y="451413"/>
                </a:lnTo>
                <a:cubicBezTo>
                  <a:pt x="120502" y="451413"/>
                  <a:pt x="0" y="571915"/>
                  <a:pt x="0" y="720561"/>
                </a:cubicBezTo>
                <a:lnTo>
                  <a:pt x="0" y="2647670"/>
                </a:lnTo>
                <a:cubicBezTo>
                  <a:pt x="0" y="2796316"/>
                  <a:pt x="120502" y="2916818"/>
                  <a:pt x="269148" y="291681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28600" sx="101000" sy="101000" algn="ctr" rotWithShape="0">
              <a:srgbClr val="58595A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Текст 31">
            <a:extLst>
              <a:ext uri="{FF2B5EF4-FFF2-40B4-BE49-F238E27FC236}">
                <a16:creationId xmlns="" xmlns:a16="http://schemas.microsoft.com/office/drawing/2014/main" id="{FC04B021-8ABD-47BF-A3BA-8CCEA10BBFB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02022" y="3237246"/>
            <a:ext cx="2775277" cy="69072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>
              <a:spcAft>
                <a:spcPts val="600"/>
              </a:spcAft>
            </a:pP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Lorem ipsum dolor sit </a:t>
            </a:r>
            <a:r>
              <a:rPr lang="en-US" sz="1200" dirty="0" err="1">
                <a:solidFill>
                  <a:srgbClr val="212121"/>
                </a:solidFill>
                <a:latin typeface="Raleway" panose="020B0503030101060003" pitchFamily="34" charset="-52"/>
              </a:rPr>
              <a:t>amet</a:t>
            </a: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, </a:t>
            </a:r>
            <a:r>
              <a:rPr lang="en-US" sz="1200" dirty="0" err="1">
                <a:solidFill>
                  <a:srgbClr val="212121"/>
                </a:solidFill>
                <a:latin typeface="Raleway" panose="020B0503030101060003" pitchFamily="34" charset="-52"/>
              </a:rPr>
              <a:t>consectetur</a:t>
            </a: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 </a:t>
            </a:r>
            <a:r>
              <a:rPr lang="en-US" sz="1200" dirty="0" err="1">
                <a:solidFill>
                  <a:srgbClr val="212121"/>
                </a:solidFill>
                <a:latin typeface="Raleway" panose="020B0503030101060003" pitchFamily="34" charset="-52"/>
              </a:rPr>
              <a:t>adipiscing</a:t>
            </a: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 </a:t>
            </a:r>
            <a:r>
              <a:rPr lang="en-US" sz="1200" dirty="0" err="1">
                <a:solidFill>
                  <a:srgbClr val="212121"/>
                </a:solidFill>
                <a:latin typeface="Raleway" panose="020B0503030101060003" pitchFamily="34" charset="-52"/>
              </a:rPr>
              <a:t>elit</a:t>
            </a: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, sed </a:t>
            </a:r>
            <a:r>
              <a:rPr lang="ru-RU" sz="1200" dirty="0">
                <a:solidFill>
                  <a:srgbClr val="212121"/>
                </a:solidFill>
                <a:latin typeface="Raleway" panose="020B0503030101060003" pitchFamily="34" charset="-52"/>
              </a:rPr>
              <a:t/>
            </a:r>
            <a:br>
              <a:rPr lang="ru-RU" sz="1200" dirty="0">
                <a:solidFill>
                  <a:srgbClr val="212121"/>
                </a:solidFill>
                <a:latin typeface="Raleway" panose="020B0503030101060003" pitchFamily="34" charset="-52"/>
              </a:rPr>
            </a:b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do </a:t>
            </a:r>
            <a:r>
              <a:rPr lang="en-US" sz="1200" dirty="0" err="1">
                <a:solidFill>
                  <a:srgbClr val="212121"/>
                </a:solidFill>
                <a:latin typeface="Raleway" panose="020B0503030101060003" pitchFamily="34" charset="-52"/>
              </a:rPr>
              <a:t>eiusmod</a:t>
            </a: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 </a:t>
            </a:r>
            <a:r>
              <a:rPr lang="en-US" sz="1200" dirty="0" err="1">
                <a:solidFill>
                  <a:srgbClr val="212121"/>
                </a:solidFill>
                <a:latin typeface="Raleway" panose="020B0503030101060003" pitchFamily="34" charset="-52"/>
              </a:rPr>
              <a:t>tempor</a:t>
            </a: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 </a:t>
            </a:r>
            <a:r>
              <a:rPr lang="en-US" sz="1200" dirty="0" err="1">
                <a:solidFill>
                  <a:srgbClr val="212121"/>
                </a:solidFill>
                <a:latin typeface="Raleway" panose="020B0503030101060003" pitchFamily="34" charset="-52"/>
              </a:rPr>
              <a:t>incididunt</a:t>
            </a: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 </a:t>
            </a:r>
            <a:r>
              <a:rPr lang="en-US" sz="1200" dirty="0" err="1">
                <a:solidFill>
                  <a:srgbClr val="212121"/>
                </a:solidFill>
                <a:latin typeface="Raleway" panose="020B0503030101060003" pitchFamily="34" charset="-52"/>
              </a:rPr>
              <a:t>ut</a:t>
            </a:r>
            <a:endParaRPr lang="es-ES_tradnl" sz="900" dirty="0">
              <a:solidFill>
                <a:srgbClr val="212121"/>
              </a:solidFill>
              <a:latin typeface="Raleway" panose="020B0503030101060003" pitchFamily="34" charset="-52"/>
              <a:ea typeface="Roboto" charset="0"/>
              <a:cs typeface="Roboto" charset="0"/>
            </a:endParaRPr>
          </a:p>
        </p:txBody>
      </p:sp>
      <p:sp>
        <p:nvSpPr>
          <p:cNvPr id="60" name="Текст 19">
            <a:extLst>
              <a:ext uri="{FF2B5EF4-FFF2-40B4-BE49-F238E27FC236}">
                <a16:creationId xmlns="" xmlns:a16="http://schemas.microsoft.com/office/drawing/2014/main" id="{3E5E2EFB-3F76-48FB-8155-D3A04D9A78C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14700" y="2855494"/>
            <a:ext cx="2762599" cy="338555"/>
          </a:xfrm>
        </p:spPr>
        <p:txBody>
          <a:bodyPr anchor="ctr">
            <a:normAutofit/>
          </a:bodyPr>
          <a:lstStyle>
            <a:lvl1pPr marL="0" indent="0">
              <a:buNone/>
              <a:defRPr sz="1600" b="1">
                <a:solidFill>
                  <a:srgbClr val="EE732F"/>
                </a:solidFill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61" name="Текст 31">
            <a:extLst>
              <a:ext uri="{FF2B5EF4-FFF2-40B4-BE49-F238E27FC236}">
                <a16:creationId xmlns="" xmlns:a16="http://schemas.microsoft.com/office/drawing/2014/main" id="{B3AC87E9-271A-4F5E-9B0F-37C2FA59348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566659" y="2662777"/>
            <a:ext cx="2775277" cy="69072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>
              <a:spcAft>
                <a:spcPts val="600"/>
              </a:spcAft>
            </a:pP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Lorem ipsum dolor sit </a:t>
            </a:r>
            <a:r>
              <a:rPr lang="en-US" sz="1200" dirty="0" err="1">
                <a:solidFill>
                  <a:srgbClr val="212121"/>
                </a:solidFill>
                <a:latin typeface="Raleway" panose="020B0503030101060003" pitchFamily="34" charset="-52"/>
              </a:rPr>
              <a:t>amet</a:t>
            </a: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, </a:t>
            </a:r>
            <a:r>
              <a:rPr lang="en-US" sz="1200" dirty="0" err="1">
                <a:solidFill>
                  <a:srgbClr val="212121"/>
                </a:solidFill>
                <a:latin typeface="Raleway" panose="020B0503030101060003" pitchFamily="34" charset="-52"/>
              </a:rPr>
              <a:t>consectetur</a:t>
            </a: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 </a:t>
            </a:r>
            <a:r>
              <a:rPr lang="en-US" sz="1200" dirty="0" err="1">
                <a:solidFill>
                  <a:srgbClr val="212121"/>
                </a:solidFill>
                <a:latin typeface="Raleway" panose="020B0503030101060003" pitchFamily="34" charset="-52"/>
              </a:rPr>
              <a:t>adipiscing</a:t>
            </a: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 </a:t>
            </a:r>
            <a:r>
              <a:rPr lang="en-US" sz="1200" dirty="0" err="1">
                <a:solidFill>
                  <a:srgbClr val="212121"/>
                </a:solidFill>
                <a:latin typeface="Raleway" panose="020B0503030101060003" pitchFamily="34" charset="-52"/>
              </a:rPr>
              <a:t>elit</a:t>
            </a: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, sed </a:t>
            </a:r>
            <a:r>
              <a:rPr lang="ru-RU" sz="1200" dirty="0">
                <a:solidFill>
                  <a:srgbClr val="212121"/>
                </a:solidFill>
                <a:latin typeface="Raleway" panose="020B0503030101060003" pitchFamily="34" charset="-52"/>
              </a:rPr>
              <a:t/>
            </a:r>
            <a:br>
              <a:rPr lang="ru-RU" sz="1200" dirty="0">
                <a:solidFill>
                  <a:srgbClr val="212121"/>
                </a:solidFill>
                <a:latin typeface="Raleway" panose="020B0503030101060003" pitchFamily="34" charset="-52"/>
              </a:rPr>
            </a:b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do </a:t>
            </a:r>
            <a:r>
              <a:rPr lang="en-US" sz="1200" dirty="0" err="1">
                <a:solidFill>
                  <a:srgbClr val="212121"/>
                </a:solidFill>
                <a:latin typeface="Raleway" panose="020B0503030101060003" pitchFamily="34" charset="-52"/>
              </a:rPr>
              <a:t>eiusmod</a:t>
            </a: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 </a:t>
            </a:r>
            <a:r>
              <a:rPr lang="en-US" sz="1200" dirty="0" err="1">
                <a:solidFill>
                  <a:srgbClr val="212121"/>
                </a:solidFill>
                <a:latin typeface="Raleway" panose="020B0503030101060003" pitchFamily="34" charset="-52"/>
              </a:rPr>
              <a:t>tempor</a:t>
            </a: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 </a:t>
            </a:r>
            <a:r>
              <a:rPr lang="en-US" sz="1200" dirty="0" err="1">
                <a:solidFill>
                  <a:srgbClr val="212121"/>
                </a:solidFill>
                <a:latin typeface="Raleway" panose="020B0503030101060003" pitchFamily="34" charset="-52"/>
              </a:rPr>
              <a:t>incididunt</a:t>
            </a: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 </a:t>
            </a:r>
            <a:r>
              <a:rPr lang="en-US" sz="1200" dirty="0" err="1">
                <a:solidFill>
                  <a:srgbClr val="212121"/>
                </a:solidFill>
                <a:latin typeface="Raleway" panose="020B0503030101060003" pitchFamily="34" charset="-52"/>
              </a:rPr>
              <a:t>ut</a:t>
            </a:r>
            <a:endParaRPr lang="es-ES_tradnl" sz="900" dirty="0">
              <a:solidFill>
                <a:srgbClr val="212121"/>
              </a:solidFill>
              <a:latin typeface="Raleway" panose="020B0503030101060003" pitchFamily="34" charset="-52"/>
              <a:ea typeface="Roboto" charset="0"/>
              <a:cs typeface="Roboto" charset="0"/>
            </a:endParaRPr>
          </a:p>
        </p:txBody>
      </p:sp>
      <p:sp>
        <p:nvSpPr>
          <p:cNvPr id="62" name="Текст 19">
            <a:extLst>
              <a:ext uri="{FF2B5EF4-FFF2-40B4-BE49-F238E27FC236}">
                <a16:creationId xmlns="" xmlns:a16="http://schemas.microsoft.com/office/drawing/2014/main" id="{E2524C2A-FCE6-4128-B482-07B67F8D890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579337" y="2281025"/>
            <a:ext cx="2762599" cy="338555"/>
          </a:xfrm>
        </p:spPr>
        <p:txBody>
          <a:bodyPr anchor="ctr">
            <a:normAutofit/>
          </a:bodyPr>
          <a:lstStyle>
            <a:lvl1pPr marL="0" indent="0">
              <a:buNone/>
              <a:defRPr sz="1600" b="1">
                <a:solidFill>
                  <a:srgbClr val="EE732F"/>
                </a:solidFill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55" name="Заголовок 1">
            <a:extLst>
              <a:ext uri="{FF2B5EF4-FFF2-40B4-BE49-F238E27FC236}">
                <a16:creationId xmlns="" xmlns:a16="http://schemas.microsoft.com/office/drawing/2014/main" id="{99EF59D3-D04A-4262-9CB9-3D4ADB930C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76644" y="694461"/>
            <a:ext cx="9039014" cy="8121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3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dirty="0"/>
              <a:t>Заголовок слайда с отзывами</a:t>
            </a:r>
          </a:p>
        </p:txBody>
      </p:sp>
      <p:sp>
        <p:nvSpPr>
          <p:cNvPr id="42" name="Полилиния: фигура 41">
            <a:extLst>
              <a:ext uri="{FF2B5EF4-FFF2-40B4-BE49-F238E27FC236}">
                <a16:creationId xmlns="" xmlns:a16="http://schemas.microsoft.com/office/drawing/2014/main" id="{396C0B38-D4BB-40A4-8811-6822B2031441}"/>
              </a:ext>
            </a:extLst>
          </p:cNvPr>
          <p:cNvSpPr/>
          <p:nvPr userDrawn="1"/>
        </p:nvSpPr>
        <p:spPr>
          <a:xfrm flipV="1">
            <a:off x="516175" y="2773465"/>
            <a:ext cx="3475366" cy="2534853"/>
          </a:xfrm>
          <a:custGeom>
            <a:avLst/>
            <a:gdLst>
              <a:gd name="connsiteX0" fmla="*/ 269148 w 3999053"/>
              <a:gd name="connsiteY0" fmla="*/ 2916818 h 2916818"/>
              <a:gd name="connsiteX1" fmla="*/ 3729905 w 3999053"/>
              <a:gd name="connsiteY1" fmla="*/ 2916818 h 2916818"/>
              <a:gd name="connsiteX2" fmla="*/ 3999053 w 3999053"/>
              <a:gd name="connsiteY2" fmla="*/ 2647670 h 2916818"/>
              <a:gd name="connsiteX3" fmla="*/ 3999053 w 3999053"/>
              <a:gd name="connsiteY3" fmla="*/ 720561 h 2916818"/>
              <a:gd name="connsiteX4" fmla="*/ 3729905 w 3999053"/>
              <a:gd name="connsiteY4" fmla="*/ 451413 h 2916818"/>
              <a:gd name="connsiteX5" fmla="*/ 1846162 w 3999053"/>
              <a:gd name="connsiteY5" fmla="*/ 451413 h 2916818"/>
              <a:gd name="connsiteX6" fmla="*/ 700268 w 3999053"/>
              <a:gd name="connsiteY6" fmla="*/ 0 h 2916818"/>
              <a:gd name="connsiteX7" fmla="*/ 700268 w 3999053"/>
              <a:gd name="connsiteY7" fmla="*/ 451413 h 2916818"/>
              <a:gd name="connsiteX8" fmla="*/ 269148 w 3999053"/>
              <a:gd name="connsiteY8" fmla="*/ 451413 h 2916818"/>
              <a:gd name="connsiteX9" fmla="*/ 0 w 3999053"/>
              <a:gd name="connsiteY9" fmla="*/ 720561 h 2916818"/>
              <a:gd name="connsiteX10" fmla="*/ 0 w 3999053"/>
              <a:gd name="connsiteY10" fmla="*/ 2647670 h 2916818"/>
              <a:gd name="connsiteX11" fmla="*/ 269148 w 3999053"/>
              <a:gd name="connsiteY11" fmla="*/ 2916818 h 2916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9053" h="2916818">
                <a:moveTo>
                  <a:pt x="269148" y="2916818"/>
                </a:moveTo>
                <a:lnTo>
                  <a:pt x="3729905" y="2916818"/>
                </a:lnTo>
                <a:cubicBezTo>
                  <a:pt x="3878551" y="2916818"/>
                  <a:pt x="3999053" y="2796316"/>
                  <a:pt x="3999053" y="2647670"/>
                </a:cubicBezTo>
                <a:lnTo>
                  <a:pt x="3999053" y="720561"/>
                </a:lnTo>
                <a:cubicBezTo>
                  <a:pt x="3999053" y="571915"/>
                  <a:pt x="3878551" y="451413"/>
                  <a:pt x="3729905" y="451413"/>
                </a:cubicBezTo>
                <a:lnTo>
                  <a:pt x="1846162" y="451413"/>
                </a:lnTo>
                <a:lnTo>
                  <a:pt x="700268" y="0"/>
                </a:lnTo>
                <a:lnTo>
                  <a:pt x="700268" y="451413"/>
                </a:lnTo>
                <a:lnTo>
                  <a:pt x="269148" y="451413"/>
                </a:lnTo>
                <a:cubicBezTo>
                  <a:pt x="120502" y="451413"/>
                  <a:pt x="0" y="571915"/>
                  <a:pt x="0" y="720561"/>
                </a:cubicBezTo>
                <a:lnTo>
                  <a:pt x="0" y="2647670"/>
                </a:lnTo>
                <a:cubicBezTo>
                  <a:pt x="0" y="2796316"/>
                  <a:pt x="120502" y="2916818"/>
                  <a:pt x="269148" y="291681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28600" sx="101000" sy="101000" algn="ctr" rotWithShape="0">
              <a:srgbClr val="58595A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3" name="Рисунок 42">
            <a:extLst>
              <a:ext uri="{FF2B5EF4-FFF2-40B4-BE49-F238E27FC236}">
                <a16:creationId xmlns="" xmlns:a16="http://schemas.microsoft.com/office/drawing/2014/main" id="{3311E4E5-18C3-4FA6-83B8-AB671DE20E6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18696" y="2531029"/>
            <a:ext cx="625034" cy="625034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="" xmlns:a16="http://schemas.microsoft.com/office/drawing/2014/main" id="{548C1C21-754C-4A7F-BF8F-EC82D9C18AD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73516" y="2001351"/>
            <a:ext cx="625034" cy="625034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="" xmlns:a16="http://schemas.microsoft.com/office/drawing/2014/main" id="{09CEB301-3210-47DE-822B-38700FC8592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28336" y="1445766"/>
            <a:ext cx="625034" cy="625034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="" xmlns:a16="http://schemas.microsoft.com/office/drawing/2014/main" id="{6BF53B6C-EC8C-4562-9E0D-546A7EFEDE4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17211" y="304295"/>
            <a:ext cx="835415" cy="477380"/>
          </a:xfrm>
          <a:prstGeom prst="rect">
            <a:avLst/>
          </a:prstGeom>
        </p:spPr>
      </p:pic>
      <p:sp>
        <p:nvSpPr>
          <p:cNvPr id="49" name="Овал 48">
            <a:extLst>
              <a:ext uri="{FF2B5EF4-FFF2-40B4-BE49-F238E27FC236}">
                <a16:creationId xmlns="" xmlns:a16="http://schemas.microsoft.com/office/drawing/2014/main" id="{B149AAE4-85A2-4C88-B3E8-DE60BCCF4EBA}"/>
              </a:ext>
            </a:extLst>
          </p:cNvPr>
          <p:cNvSpPr/>
          <p:nvPr userDrawn="1"/>
        </p:nvSpPr>
        <p:spPr>
          <a:xfrm>
            <a:off x="784116" y="5507367"/>
            <a:ext cx="690720" cy="690720"/>
          </a:xfrm>
          <a:prstGeom prst="ellipse">
            <a:avLst/>
          </a:prstGeom>
          <a:solidFill>
            <a:srgbClr val="F99A35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Овал 49">
            <a:extLst>
              <a:ext uri="{FF2B5EF4-FFF2-40B4-BE49-F238E27FC236}">
                <a16:creationId xmlns="" xmlns:a16="http://schemas.microsoft.com/office/drawing/2014/main" id="{A710A12D-9C92-4D24-B7A4-0269F1026045}"/>
              </a:ext>
            </a:extLst>
          </p:cNvPr>
          <p:cNvSpPr/>
          <p:nvPr userDrawn="1"/>
        </p:nvSpPr>
        <p:spPr>
          <a:xfrm>
            <a:off x="873574" y="5596825"/>
            <a:ext cx="511804" cy="511804"/>
          </a:xfrm>
          <a:prstGeom prst="ellipse">
            <a:avLst/>
          </a:prstGeom>
          <a:solidFill>
            <a:srgbClr val="F99A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Овал 50">
            <a:extLst>
              <a:ext uri="{FF2B5EF4-FFF2-40B4-BE49-F238E27FC236}">
                <a16:creationId xmlns="" xmlns:a16="http://schemas.microsoft.com/office/drawing/2014/main" id="{87B9F737-D4AD-4B64-96FF-486AAB2029B3}"/>
              </a:ext>
            </a:extLst>
          </p:cNvPr>
          <p:cNvSpPr/>
          <p:nvPr userDrawn="1"/>
        </p:nvSpPr>
        <p:spPr>
          <a:xfrm>
            <a:off x="4663964" y="4962958"/>
            <a:ext cx="690720" cy="690720"/>
          </a:xfrm>
          <a:prstGeom prst="ellipse">
            <a:avLst/>
          </a:prstGeom>
          <a:solidFill>
            <a:srgbClr val="F99A35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Овал 51">
            <a:extLst>
              <a:ext uri="{FF2B5EF4-FFF2-40B4-BE49-F238E27FC236}">
                <a16:creationId xmlns="" xmlns:a16="http://schemas.microsoft.com/office/drawing/2014/main" id="{87BCBF01-6971-47A4-9D7D-173CEBF27524}"/>
              </a:ext>
            </a:extLst>
          </p:cNvPr>
          <p:cNvSpPr/>
          <p:nvPr userDrawn="1"/>
        </p:nvSpPr>
        <p:spPr>
          <a:xfrm>
            <a:off x="4753422" y="5052416"/>
            <a:ext cx="511804" cy="511804"/>
          </a:xfrm>
          <a:prstGeom prst="ellipse">
            <a:avLst/>
          </a:prstGeom>
          <a:solidFill>
            <a:srgbClr val="F99A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Овал 52">
            <a:extLst>
              <a:ext uri="{FF2B5EF4-FFF2-40B4-BE49-F238E27FC236}">
                <a16:creationId xmlns="" xmlns:a16="http://schemas.microsoft.com/office/drawing/2014/main" id="{CED2581D-A776-4B56-8B87-93CAFE91748D}"/>
              </a:ext>
            </a:extLst>
          </p:cNvPr>
          <p:cNvSpPr/>
          <p:nvPr userDrawn="1"/>
        </p:nvSpPr>
        <p:spPr>
          <a:xfrm>
            <a:off x="8489879" y="4433280"/>
            <a:ext cx="690720" cy="690720"/>
          </a:xfrm>
          <a:prstGeom prst="ellipse">
            <a:avLst/>
          </a:prstGeom>
          <a:solidFill>
            <a:srgbClr val="F99A35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Овал 53">
            <a:extLst>
              <a:ext uri="{FF2B5EF4-FFF2-40B4-BE49-F238E27FC236}">
                <a16:creationId xmlns="" xmlns:a16="http://schemas.microsoft.com/office/drawing/2014/main" id="{ECFB56F9-C96E-4E78-B71A-901A1CA1B9AC}"/>
              </a:ext>
            </a:extLst>
          </p:cNvPr>
          <p:cNvSpPr/>
          <p:nvPr userDrawn="1"/>
        </p:nvSpPr>
        <p:spPr>
          <a:xfrm>
            <a:off x="8579337" y="4522738"/>
            <a:ext cx="511804" cy="511804"/>
          </a:xfrm>
          <a:prstGeom prst="ellipse">
            <a:avLst/>
          </a:prstGeom>
          <a:solidFill>
            <a:srgbClr val="F99A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Рисунок 10">
            <a:extLst>
              <a:ext uri="{FF2B5EF4-FFF2-40B4-BE49-F238E27FC236}">
                <a16:creationId xmlns="" xmlns:a16="http://schemas.microsoft.com/office/drawing/2014/main" id="{AE02E43A-53C5-4CB6-A960-88FD6ECD48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60896" y="5597385"/>
            <a:ext cx="511804" cy="511804"/>
          </a:xfrm>
          <a:custGeom>
            <a:avLst/>
            <a:gdLst>
              <a:gd name="connsiteX0" fmla="*/ 255902 w 511804"/>
              <a:gd name="connsiteY0" fmla="*/ 0 h 511804"/>
              <a:gd name="connsiteX1" fmla="*/ 511804 w 511804"/>
              <a:gd name="connsiteY1" fmla="*/ 255902 h 511804"/>
              <a:gd name="connsiteX2" fmla="*/ 255902 w 511804"/>
              <a:gd name="connsiteY2" fmla="*/ 511804 h 511804"/>
              <a:gd name="connsiteX3" fmla="*/ 0 w 511804"/>
              <a:gd name="connsiteY3" fmla="*/ 255902 h 511804"/>
              <a:gd name="connsiteX4" fmla="*/ 255902 w 511804"/>
              <a:gd name="connsiteY4" fmla="*/ 0 h 511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1804" h="511804">
                <a:moveTo>
                  <a:pt x="255902" y="0"/>
                </a:moveTo>
                <a:cubicBezTo>
                  <a:pt x="397233" y="0"/>
                  <a:pt x="511804" y="114571"/>
                  <a:pt x="511804" y="255902"/>
                </a:cubicBezTo>
                <a:cubicBezTo>
                  <a:pt x="511804" y="397233"/>
                  <a:pt x="397233" y="511804"/>
                  <a:pt x="255902" y="511804"/>
                </a:cubicBezTo>
                <a:cubicBezTo>
                  <a:pt x="114571" y="511804"/>
                  <a:pt x="0" y="397233"/>
                  <a:pt x="0" y="255902"/>
                </a:cubicBezTo>
                <a:cubicBezTo>
                  <a:pt x="0" y="114571"/>
                  <a:pt x="114571" y="0"/>
                  <a:pt x="25590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0" name="Рисунок 9">
            <a:extLst>
              <a:ext uri="{FF2B5EF4-FFF2-40B4-BE49-F238E27FC236}">
                <a16:creationId xmlns="" xmlns:a16="http://schemas.microsoft.com/office/drawing/2014/main" id="{FB97792A-83A4-41C7-8B09-493B8A2C633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740744" y="5052976"/>
            <a:ext cx="511804" cy="511804"/>
          </a:xfrm>
          <a:custGeom>
            <a:avLst/>
            <a:gdLst>
              <a:gd name="connsiteX0" fmla="*/ 255902 w 511804"/>
              <a:gd name="connsiteY0" fmla="*/ 0 h 511804"/>
              <a:gd name="connsiteX1" fmla="*/ 511804 w 511804"/>
              <a:gd name="connsiteY1" fmla="*/ 255902 h 511804"/>
              <a:gd name="connsiteX2" fmla="*/ 255902 w 511804"/>
              <a:gd name="connsiteY2" fmla="*/ 511804 h 511804"/>
              <a:gd name="connsiteX3" fmla="*/ 0 w 511804"/>
              <a:gd name="connsiteY3" fmla="*/ 255902 h 511804"/>
              <a:gd name="connsiteX4" fmla="*/ 255902 w 511804"/>
              <a:gd name="connsiteY4" fmla="*/ 0 h 511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1804" h="511804">
                <a:moveTo>
                  <a:pt x="255902" y="0"/>
                </a:moveTo>
                <a:cubicBezTo>
                  <a:pt x="397233" y="0"/>
                  <a:pt x="511804" y="114571"/>
                  <a:pt x="511804" y="255902"/>
                </a:cubicBezTo>
                <a:cubicBezTo>
                  <a:pt x="511804" y="397233"/>
                  <a:pt x="397233" y="511804"/>
                  <a:pt x="255902" y="511804"/>
                </a:cubicBezTo>
                <a:cubicBezTo>
                  <a:pt x="114571" y="511804"/>
                  <a:pt x="0" y="397233"/>
                  <a:pt x="0" y="255902"/>
                </a:cubicBezTo>
                <a:cubicBezTo>
                  <a:pt x="0" y="114571"/>
                  <a:pt x="114571" y="0"/>
                  <a:pt x="25590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9" name="Рисунок 8">
            <a:extLst>
              <a:ext uri="{FF2B5EF4-FFF2-40B4-BE49-F238E27FC236}">
                <a16:creationId xmlns="" xmlns:a16="http://schemas.microsoft.com/office/drawing/2014/main" id="{DFDB1939-D591-4321-BE1F-BFFCF8B910A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566659" y="4523298"/>
            <a:ext cx="511804" cy="511804"/>
          </a:xfrm>
          <a:custGeom>
            <a:avLst/>
            <a:gdLst>
              <a:gd name="connsiteX0" fmla="*/ 255902 w 511804"/>
              <a:gd name="connsiteY0" fmla="*/ 0 h 511804"/>
              <a:gd name="connsiteX1" fmla="*/ 511804 w 511804"/>
              <a:gd name="connsiteY1" fmla="*/ 255902 h 511804"/>
              <a:gd name="connsiteX2" fmla="*/ 255902 w 511804"/>
              <a:gd name="connsiteY2" fmla="*/ 511804 h 511804"/>
              <a:gd name="connsiteX3" fmla="*/ 0 w 511804"/>
              <a:gd name="connsiteY3" fmla="*/ 255902 h 511804"/>
              <a:gd name="connsiteX4" fmla="*/ 255902 w 511804"/>
              <a:gd name="connsiteY4" fmla="*/ 0 h 511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1804" h="511804">
                <a:moveTo>
                  <a:pt x="255902" y="0"/>
                </a:moveTo>
                <a:cubicBezTo>
                  <a:pt x="397233" y="0"/>
                  <a:pt x="511804" y="114571"/>
                  <a:pt x="511804" y="255902"/>
                </a:cubicBezTo>
                <a:cubicBezTo>
                  <a:pt x="511804" y="397233"/>
                  <a:pt x="397233" y="511804"/>
                  <a:pt x="255902" y="511804"/>
                </a:cubicBezTo>
                <a:cubicBezTo>
                  <a:pt x="114571" y="511804"/>
                  <a:pt x="0" y="397233"/>
                  <a:pt x="0" y="255902"/>
                </a:cubicBezTo>
                <a:cubicBezTo>
                  <a:pt x="0" y="114571"/>
                  <a:pt x="114571" y="0"/>
                  <a:pt x="25590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374BEE87-BD38-4030-A6E6-DD82908A8E1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D35D9C80-C32E-4ED3-9196-5A0424C3E92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36" name="Группа 35">
            <a:extLst>
              <a:ext uri="{FF2B5EF4-FFF2-40B4-BE49-F238E27FC236}">
                <a16:creationId xmlns="" xmlns:a16="http://schemas.microsoft.com/office/drawing/2014/main" id="{9EAA5B32-35A5-4CA5-BC29-A920EB4835E2}"/>
              </a:ext>
            </a:extLst>
          </p:cNvPr>
          <p:cNvGrpSpPr/>
          <p:nvPr userDrawn="1"/>
        </p:nvGrpSpPr>
        <p:grpSpPr>
          <a:xfrm>
            <a:off x="5783579" y="1528779"/>
            <a:ext cx="624840" cy="93726"/>
            <a:chOff x="5044440" y="-1813560"/>
            <a:chExt cx="914400" cy="137160"/>
          </a:xfrm>
          <a:gradFill>
            <a:gsLst>
              <a:gs pos="0">
                <a:srgbClr val="F99A35"/>
              </a:gs>
              <a:gs pos="100000">
                <a:srgbClr val="EE732F"/>
              </a:gs>
            </a:gsLst>
            <a:lin ang="0" scaled="1"/>
          </a:gradFill>
        </p:grpSpPr>
        <p:sp>
          <p:nvSpPr>
            <p:cNvPr id="37" name="Овал 36">
              <a:extLst>
                <a:ext uri="{FF2B5EF4-FFF2-40B4-BE49-F238E27FC236}">
                  <a16:creationId xmlns="" xmlns:a16="http://schemas.microsoft.com/office/drawing/2014/main" id="{EBAEC9F2-2E43-4528-B33C-685CD2690FD6}"/>
                </a:ext>
              </a:extLst>
            </p:cNvPr>
            <p:cNvSpPr/>
            <p:nvPr/>
          </p:nvSpPr>
          <p:spPr>
            <a:xfrm>
              <a:off x="5044440" y="-1813560"/>
              <a:ext cx="137160" cy="1371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Овал 37">
              <a:extLst>
                <a:ext uri="{FF2B5EF4-FFF2-40B4-BE49-F238E27FC236}">
                  <a16:creationId xmlns="" xmlns:a16="http://schemas.microsoft.com/office/drawing/2014/main" id="{9C7F9F3E-45C3-4928-B267-1A75978EE4CA}"/>
                </a:ext>
              </a:extLst>
            </p:cNvPr>
            <p:cNvSpPr/>
            <p:nvPr/>
          </p:nvSpPr>
          <p:spPr>
            <a:xfrm>
              <a:off x="5303520" y="-1813560"/>
              <a:ext cx="137160" cy="1371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Овал 38">
              <a:extLst>
                <a:ext uri="{FF2B5EF4-FFF2-40B4-BE49-F238E27FC236}">
                  <a16:creationId xmlns="" xmlns:a16="http://schemas.microsoft.com/office/drawing/2014/main" id="{CB12F532-19AE-49C6-8089-931115C94324}"/>
                </a:ext>
              </a:extLst>
            </p:cNvPr>
            <p:cNvSpPr/>
            <p:nvPr/>
          </p:nvSpPr>
          <p:spPr>
            <a:xfrm>
              <a:off x="5562600" y="-1813560"/>
              <a:ext cx="137160" cy="1371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Овал 39">
              <a:extLst>
                <a:ext uri="{FF2B5EF4-FFF2-40B4-BE49-F238E27FC236}">
                  <a16:creationId xmlns="" xmlns:a16="http://schemas.microsoft.com/office/drawing/2014/main" id="{A3C5571F-CA8F-42A9-8D50-EB853A34D7BC}"/>
                </a:ext>
              </a:extLst>
            </p:cNvPr>
            <p:cNvSpPr/>
            <p:nvPr/>
          </p:nvSpPr>
          <p:spPr>
            <a:xfrm>
              <a:off x="5821680" y="-1813560"/>
              <a:ext cx="137160" cy="1371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7" name="Текст 31">
            <a:extLst>
              <a:ext uri="{FF2B5EF4-FFF2-40B4-BE49-F238E27FC236}">
                <a16:creationId xmlns="" xmlns:a16="http://schemas.microsoft.com/office/drawing/2014/main" id="{39745305-434C-41FF-83BC-FBC6CED3646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7202" y="3745135"/>
            <a:ext cx="2775277" cy="69072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>
              <a:spcAft>
                <a:spcPts val="600"/>
              </a:spcAft>
            </a:pP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Lorem ipsum dolor sit </a:t>
            </a:r>
            <a:r>
              <a:rPr lang="en-US" sz="1200" dirty="0" err="1">
                <a:solidFill>
                  <a:srgbClr val="212121"/>
                </a:solidFill>
                <a:latin typeface="Raleway" panose="020B0503030101060003" pitchFamily="34" charset="-52"/>
              </a:rPr>
              <a:t>amet</a:t>
            </a: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, </a:t>
            </a:r>
            <a:r>
              <a:rPr lang="en-US" sz="1200" dirty="0" err="1">
                <a:solidFill>
                  <a:srgbClr val="212121"/>
                </a:solidFill>
                <a:latin typeface="Raleway" panose="020B0503030101060003" pitchFamily="34" charset="-52"/>
              </a:rPr>
              <a:t>consectetur</a:t>
            </a: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 </a:t>
            </a:r>
            <a:r>
              <a:rPr lang="en-US" sz="1200" dirty="0" err="1">
                <a:solidFill>
                  <a:srgbClr val="212121"/>
                </a:solidFill>
                <a:latin typeface="Raleway" panose="020B0503030101060003" pitchFamily="34" charset="-52"/>
              </a:rPr>
              <a:t>adipiscing</a:t>
            </a: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 </a:t>
            </a:r>
            <a:r>
              <a:rPr lang="en-US" sz="1200" dirty="0" err="1">
                <a:solidFill>
                  <a:srgbClr val="212121"/>
                </a:solidFill>
                <a:latin typeface="Raleway" panose="020B0503030101060003" pitchFamily="34" charset="-52"/>
              </a:rPr>
              <a:t>elit</a:t>
            </a: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, sed </a:t>
            </a:r>
            <a:r>
              <a:rPr lang="ru-RU" sz="1200" dirty="0">
                <a:solidFill>
                  <a:srgbClr val="212121"/>
                </a:solidFill>
                <a:latin typeface="Raleway" panose="020B0503030101060003" pitchFamily="34" charset="-52"/>
              </a:rPr>
              <a:t/>
            </a:r>
            <a:br>
              <a:rPr lang="ru-RU" sz="1200" dirty="0">
                <a:solidFill>
                  <a:srgbClr val="212121"/>
                </a:solidFill>
                <a:latin typeface="Raleway" panose="020B0503030101060003" pitchFamily="34" charset="-52"/>
              </a:rPr>
            </a:b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do </a:t>
            </a:r>
            <a:r>
              <a:rPr lang="en-US" sz="1200" dirty="0" err="1">
                <a:solidFill>
                  <a:srgbClr val="212121"/>
                </a:solidFill>
                <a:latin typeface="Raleway" panose="020B0503030101060003" pitchFamily="34" charset="-52"/>
              </a:rPr>
              <a:t>eiusmod</a:t>
            </a: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 </a:t>
            </a:r>
            <a:r>
              <a:rPr lang="en-US" sz="1200" dirty="0" err="1">
                <a:solidFill>
                  <a:srgbClr val="212121"/>
                </a:solidFill>
                <a:latin typeface="Raleway" panose="020B0503030101060003" pitchFamily="34" charset="-52"/>
              </a:rPr>
              <a:t>tempor</a:t>
            </a: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 </a:t>
            </a:r>
            <a:r>
              <a:rPr lang="en-US" sz="1200" dirty="0" err="1">
                <a:solidFill>
                  <a:srgbClr val="212121"/>
                </a:solidFill>
                <a:latin typeface="Raleway" panose="020B0503030101060003" pitchFamily="34" charset="-52"/>
              </a:rPr>
              <a:t>incididunt</a:t>
            </a: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 </a:t>
            </a:r>
            <a:r>
              <a:rPr lang="en-US" sz="1200" dirty="0" err="1">
                <a:solidFill>
                  <a:srgbClr val="212121"/>
                </a:solidFill>
                <a:latin typeface="Raleway" panose="020B0503030101060003" pitchFamily="34" charset="-52"/>
              </a:rPr>
              <a:t>ut</a:t>
            </a:r>
            <a:endParaRPr lang="es-ES_tradnl" sz="900" dirty="0">
              <a:solidFill>
                <a:srgbClr val="212121"/>
              </a:solidFill>
              <a:latin typeface="Raleway" panose="020B0503030101060003" pitchFamily="34" charset="-52"/>
              <a:ea typeface="Roboto" charset="0"/>
              <a:cs typeface="Roboto" charset="0"/>
            </a:endParaRPr>
          </a:p>
        </p:txBody>
      </p:sp>
      <p:sp>
        <p:nvSpPr>
          <p:cNvPr id="58" name="Текст 19">
            <a:extLst>
              <a:ext uri="{FF2B5EF4-FFF2-40B4-BE49-F238E27FC236}">
                <a16:creationId xmlns="" xmlns:a16="http://schemas.microsoft.com/office/drawing/2014/main" id="{F33878ED-5AC5-421E-8A97-ED188D312D2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9880" y="3363383"/>
            <a:ext cx="2762599" cy="338555"/>
          </a:xfrm>
        </p:spPr>
        <p:txBody>
          <a:bodyPr anchor="ctr">
            <a:normAutofit/>
          </a:bodyPr>
          <a:lstStyle>
            <a:lvl1pPr marL="0" indent="0">
              <a:buNone/>
              <a:defRPr sz="1600" b="1">
                <a:solidFill>
                  <a:srgbClr val="EE732F"/>
                </a:solidFill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918754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F76C87AC-D155-49B3-83CE-7AB2983BEE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D9C80-C32E-4ED3-9196-5A0424C3E9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02690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: скругленные углы 5">
            <a:extLst>
              <a:ext uri="{FF2B5EF4-FFF2-40B4-BE49-F238E27FC236}">
                <a16:creationId xmlns="" xmlns:a16="http://schemas.microsoft.com/office/drawing/2014/main" id="{F4D3E283-2D8F-473D-B525-6E7419C2B874}"/>
              </a:ext>
            </a:extLst>
          </p:cNvPr>
          <p:cNvSpPr/>
          <p:nvPr userDrawn="1"/>
        </p:nvSpPr>
        <p:spPr>
          <a:xfrm>
            <a:off x="1021614" y="4677050"/>
            <a:ext cx="5000394" cy="1068162"/>
          </a:xfrm>
          <a:prstGeom prst="roundRect">
            <a:avLst/>
          </a:prstGeom>
          <a:gradFill>
            <a:gsLst>
              <a:gs pos="0">
                <a:srgbClr val="F99A35"/>
              </a:gs>
              <a:gs pos="100000">
                <a:srgbClr val="EE732F"/>
              </a:gs>
            </a:gsLst>
            <a:lin ang="0" scaled="1"/>
          </a:gradFill>
          <a:ln>
            <a:noFill/>
          </a:ln>
          <a:effectLst>
            <a:outerShdw blurRad="228600" sx="101000" sy="101000" algn="ctr" rotWithShape="0">
              <a:srgbClr val="58595A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Текст 3">
            <a:extLst>
              <a:ext uri="{FF2B5EF4-FFF2-40B4-BE49-F238E27FC236}">
                <a16:creationId xmlns="" xmlns:a16="http://schemas.microsoft.com/office/drawing/2014/main" id="{B0ECAAD8-2432-4387-8A98-D737B2D67EE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61873" y="4889537"/>
            <a:ext cx="1243583" cy="523220"/>
          </a:xfrm>
        </p:spPr>
        <p:txBody>
          <a:bodyPr anchor="ctr">
            <a:noAutofit/>
          </a:bodyPr>
          <a:lstStyle>
            <a:lvl1pPr marL="0" indent="0" algn="ctr" defTabSz="914400" rtl="0" eaLnBrk="1" latinLnBrk="0" hangingPunct="1">
              <a:buNone/>
              <a:defRPr lang="ru-RU" sz="2800" kern="1200" dirty="0">
                <a:solidFill>
                  <a:schemeClr val="bg1"/>
                </a:solidFill>
                <a:latin typeface="Heraclito ExtraBold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25%</a:t>
            </a:r>
          </a:p>
        </p:txBody>
      </p:sp>
      <p:sp>
        <p:nvSpPr>
          <p:cNvPr id="29" name="Текст 3">
            <a:extLst>
              <a:ext uri="{FF2B5EF4-FFF2-40B4-BE49-F238E27FC236}">
                <a16:creationId xmlns="" xmlns:a16="http://schemas.microsoft.com/office/drawing/2014/main" id="{1DFD4964-A04C-4FEA-B0D8-38F3309129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64525" y="4868368"/>
            <a:ext cx="1294015" cy="523220"/>
          </a:xfrm>
        </p:spPr>
        <p:txBody>
          <a:bodyPr anchor="ctr">
            <a:noAutofit/>
          </a:bodyPr>
          <a:lstStyle>
            <a:lvl1pPr marL="0" indent="0" algn="ctr" defTabSz="914400" rtl="0" eaLnBrk="1" latinLnBrk="0" hangingPunct="1">
              <a:buNone/>
              <a:defRPr lang="ru-RU" sz="2800" kern="1200" dirty="0">
                <a:solidFill>
                  <a:schemeClr val="bg1"/>
                </a:solidFill>
                <a:latin typeface="Heraclito ExtraBold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225%</a:t>
            </a:r>
          </a:p>
        </p:txBody>
      </p:sp>
      <p:sp>
        <p:nvSpPr>
          <p:cNvPr id="30" name="Текст 3">
            <a:extLst>
              <a:ext uri="{FF2B5EF4-FFF2-40B4-BE49-F238E27FC236}">
                <a16:creationId xmlns="" xmlns:a16="http://schemas.microsoft.com/office/drawing/2014/main" id="{071360FF-C78C-4B17-BB17-CC4E6F31CFA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12620" y="4868368"/>
            <a:ext cx="1294015" cy="523220"/>
          </a:xfrm>
        </p:spPr>
        <p:txBody>
          <a:bodyPr anchor="ctr">
            <a:noAutofit/>
          </a:bodyPr>
          <a:lstStyle>
            <a:lvl1pPr marL="0" indent="0" algn="ctr" defTabSz="914400" rtl="0" eaLnBrk="1" latinLnBrk="0" hangingPunct="1">
              <a:buNone/>
              <a:defRPr lang="ru-RU" sz="2800" kern="1200" dirty="0">
                <a:solidFill>
                  <a:schemeClr val="bg1"/>
                </a:solidFill>
                <a:latin typeface="Heraclito ExtraBold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75%</a:t>
            </a:r>
          </a:p>
        </p:txBody>
      </p:sp>
      <p:sp>
        <p:nvSpPr>
          <p:cNvPr id="27" name="Текст 35">
            <a:extLst>
              <a:ext uri="{FF2B5EF4-FFF2-40B4-BE49-F238E27FC236}">
                <a16:creationId xmlns="" xmlns:a16="http://schemas.microsoft.com/office/drawing/2014/main" id="{8901258F-5C2B-4F0A-9BCF-0AC6182EBB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21614" y="3487893"/>
            <a:ext cx="5096718" cy="791499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500" dirty="0">
                <a:latin typeface="Raleway" panose="020B0503030101060003" pitchFamily="34" charset="-52"/>
              </a:rPr>
              <a:t>Sed </a:t>
            </a:r>
            <a:r>
              <a:rPr lang="en-US" sz="1500" dirty="0" err="1">
                <a:latin typeface="Raleway" panose="020B0503030101060003" pitchFamily="34" charset="-52"/>
              </a:rPr>
              <a:t>ut</a:t>
            </a:r>
            <a:r>
              <a:rPr lang="en-US" sz="1500" dirty="0">
                <a:latin typeface="Raleway" panose="020B0503030101060003" pitchFamily="34" charset="-52"/>
              </a:rPr>
              <a:t> </a:t>
            </a:r>
            <a:r>
              <a:rPr lang="en-US" sz="1500" dirty="0" err="1">
                <a:latin typeface="Raleway" panose="020B0503030101060003" pitchFamily="34" charset="-52"/>
              </a:rPr>
              <a:t>perspiciatis</a:t>
            </a:r>
            <a:r>
              <a:rPr lang="en-US" sz="1500" dirty="0">
                <a:latin typeface="Raleway" panose="020B0503030101060003" pitchFamily="34" charset="-52"/>
              </a:rPr>
              <a:t> </a:t>
            </a:r>
            <a:r>
              <a:rPr lang="en-US" sz="1500" dirty="0" err="1">
                <a:latin typeface="Raleway" panose="020B0503030101060003" pitchFamily="34" charset="-52"/>
              </a:rPr>
              <a:t>unde</a:t>
            </a:r>
            <a:r>
              <a:rPr lang="en-US" sz="1500" dirty="0">
                <a:latin typeface="Raleway" panose="020B0503030101060003" pitchFamily="34" charset="-52"/>
              </a:rPr>
              <a:t> </a:t>
            </a:r>
            <a:r>
              <a:rPr lang="en-US" sz="1500" dirty="0" err="1">
                <a:latin typeface="Raleway" panose="020B0503030101060003" pitchFamily="34" charset="-52"/>
              </a:rPr>
              <a:t>omnis</a:t>
            </a:r>
            <a:r>
              <a:rPr lang="en-US" sz="1500" dirty="0">
                <a:latin typeface="Raleway" panose="020B0503030101060003" pitchFamily="34" charset="-52"/>
              </a:rPr>
              <a:t> </a:t>
            </a:r>
            <a:r>
              <a:rPr lang="en-US" sz="1500" dirty="0" err="1">
                <a:latin typeface="Raleway" panose="020B0503030101060003" pitchFamily="34" charset="-52"/>
              </a:rPr>
              <a:t>iste</a:t>
            </a:r>
            <a:r>
              <a:rPr lang="en-US" sz="1500" dirty="0">
                <a:latin typeface="Raleway" panose="020B0503030101060003" pitchFamily="34" charset="-52"/>
              </a:rPr>
              <a:t> </a:t>
            </a:r>
            <a:r>
              <a:rPr lang="en-US" sz="1500" dirty="0" err="1">
                <a:latin typeface="Raleway" panose="020B0503030101060003" pitchFamily="34" charset="-52"/>
              </a:rPr>
              <a:t>natus</a:t>
            </a:r>
            <a:r>
              <a:rPr lang="en-US" sz="1500" dirty="0">
                <a:latin typeface="Raleway" panose="020B0503030101060003" pitchFamily="34" charset="-52"/>
              </a:rPr>
              <a:t> error sit </a:t>
            </a:r>
            <a:r>
              <a:rPr lang="en-US" sz="1500" dirty="0" err="1">
                <a:latin typeface="Raleway" panose="020B0503030101060003" pitchFamily="34" charset="-52"/>
              </a:rPr>
              <a:t>voluptatem</a:t>
            </a:r>
            <a:r>
              <a:rPr lang="en-US" sz="1500" dirty="0">
                <a:latin typeface="Raleway" panose="020B0503030101060003" pitchFamily="34" charset="-52"/>
              </a:rPr>
              <a:t> </a:t>
            </a:r>
            <a:r>
              <a:rPr lang="en-US" sz="1500" dirty="0" err="1">
                <a:latin typeface="Raleway" panose="020B0503030101060003" pitchFamily="34" charset="-52"/>
              </a:rPr>
              <a:t>accusantium</a:t>
            </a:r>
            <a:r>
              <a:rPr lang="en-US" sz="1500" dirty="0">
                <a:latin typeface="Raleway" panose="020B0503030101060003" pitchFamily="34" charset="-52"/>
              </a:rPr>
              <a:t> </a:t>
            </a:r>
            <a:r>
              <a:rPr lang="en-US" sz="1500" dirty="0" err="1">
                <a:latin typeface="Raleway" panose="020B0503030101060003" pitchFamily="34" charset="-52"/>
              </a:rPr>
              <a:t>doloremque</a:t>
            </a:r>
            <a:r>
              <a:rPr lang="en-US" sz="1500" dirty="0">
                <a:latin typeface="Raleway" panose="020B0503030101060003" pitchFamily="34" charset="-52"/>
              </a:rPr>
              <a:t> </a:t>
            </a:r>
            <a:r>
              <a:rPr lang="en-US" sz="1500" dirty="0" err="1">
                <a:latin typeface="Raleway" panose="020B0503030101060003" pitchFamily="34" charset="-52"/>
              </a:rPr>
              <a:t>laudantium</a:t>
            </a:r>
            <a:r>
              <a:rPr lang="en-US" sz="1500" dirty="0">
                <a:latin typeface="Raleway" panose="020B0503030101060003" pitchFamily="34" charset="-52"/>
              </a:rPr>
              <a:t>, </a:t>
            </a:r>
            <a:endParaRPr lang="ru-RU" dirty="0"/>
          </a:p>
        </p:txBody>
      </p:sp>
      <p:sp>
        <p:nvSpPr>
          <p:cNvPr id="24" name="Заголовок 1">
            <a:extLst>
              <a:ext uri="{FF2B5EF4-FFF2-40B4-BE49-F238E27FC236}">
                <a16:creationId xmlns="" xmlns:a16="http://schemas.microsoft.com/office/drawing/2014/main" id="{564A6F2E-333F-4C58-8C84-7752EE8009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1614" y="2030285"/>
            <a:ext cx="50743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dirty="0"/>
              <a:t>Заголовок слайда </a:t>
            </a:r>
            <a:br>
              <a:rPr lang="ru-RU" dirty="0"/>
            </a:br>
            <a:r>
              <a:rPr lang="ru-RU" dirty="0"/>
              <a:t>с контентом</a:t>
            </a:r>
          </a:p>
        </p:txBody>
      </p:sp>
      <p:sp>
        <p:nvSpPr>
          <p:cNvPr id="25" name="Прямоугольник: скругленные противолежащие углы 24">
            <a:extLst>
              <a:ext uri="{FF2B5EF4-FFF2-40B4-BE49-F238E27FC236}">
                <a16:creationId xmlns="" xmlns:a16="http://schemas.microsoft.com/office/drawing/2014/main" id="{BD1C426B-4F54-43C2-91C1-2185F9DB052F}"/>
              </a:ext>
            </a:extLst>
          </p:cNvPr>
          <p:cNvSpPr/>
          <p:nvPr userDrawn="1"/>
        </p:nvSpPr>
        <p:spPr>
          <a:xfrm>
            <a:off x="1095606" y="1620844"/>
            <a:ext cx="1724759" cy="338554"/>
          </a:xfrm>
          <a:prstGeom prst="round2DiagRect">
            <a:avLst>
              <a:gd name="adj1" fmla="val 50000"/>
              <a:gd name="adj2" fmla="val 0"/>
            </a:avLst>
          </a:prstGeom>
          <a:gradFill>
            <a:gsLst>
              <a:gs pos="0">
                <a:srgbClr val="F99A35">
                  <a:alpha val="79000"/>
                </a:srgbClr>
              </a:gs>
              <a:gs pos="100000">
                <a:srgbClr val="EE732F">
                  <a:alpha val="96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26" name="Текст 3">
            <a:extLst>
              <a:ext uri="{FF2B5EF4-FFF2-40B4-BE49-F238E27FC236}">
                <a16:creationId xmlns="" xmlns:a16="http://schemas.microsoft.com/office/drawing/2014/main" id="{BEAD4FCD-AFC0-40FE-952C-BD3E4252150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37069" y="1620844"/>
            <a:ext cx="1441831" cy="338554"/>
          </a:xfrm>
        </p:spPr>
        <p:txBody>
          <a:bodyPr anchor="ctr">
            <a:normAutofit/>
          </a:bodyPr>
          <a:lstStyle>
            <a:lvl1pPr marL="0" indent="0">
              <a:buNone/>
              <a:defRPr sz="1100">
                <a:solidFill>
                  <a:schemeClr val="bg1"/>
                </a:solidFill>
                <a:latin typeface="Heraclito Medium" pitchFamily="2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7" name="Рисунок 6">
            <a:extLst>
              <a:ext uri="{FF2B5EF4-FFF2-40B4-BE49-F238E27FC236}">
                <a16:creationId xmlns="" xmlns:a16="http://schemas.microsoft.com/office/drawing/2014/main" id="{358D1529-9DC4-4324-BEC6-3411A2E3E3D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95281" y="-1"/>
            <a:ext cx="5096719" cy="3136739"/>
          </a:xfrm>
          <a:custGeom>
            <a:avLst/>
            <a:gdLst>
              <a:gd name="connsiteX0" fmla="*/ 0 w 5096719"/>
              <a:gd name="connsiteY0" fmla="*/ 0 h 3136739"/>
              <a:gd name="connsiteX1" fmla="*/ 5096719 w 5096719"/>
              <a:gd name="connsiteY1" fmla="*/ 0 h 3136739"/>
              <a:gd name="connsiteX2" fmla="*/ 5096719 w 5096719"/>
              <a:gd name="connsiteY2" fmla="*/ 3136739 h 3136739"/>
              <a:gd name="connsiteX3" fmla="*/ 522800 w 5096719"/>
              <a:gd name="connsiteY3" fmla="*/ 3136739 h 3136739"/>
              <a:gd name="connsiteX4" fmla="*/ 0 w 5096719"/>
              <a:gd name="connsiteY4" fmla="*/ 2613939 h 3136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6719" h="3136739">
                <a:moveTo>
                  <a:pt x="0" y="0"/>
                </a:moveTo>
                <a:lnTo>
                  <a:pt x="5096719" y="0"/>
                </a:lnTo>
                <a:lnTo>
                  <a:pt x="5096719" y="3136739"/>
                </a:lnTo>
                <a:lnTo>
                  <a:pt x="522800" y="3136739"/>
                </a:lnTo>
                <a:cubicBezTo>
                  <a:pt x="234066" y="3136739"/>
                  <a:pt x="0" y="2902673"/>
                  <a:pt x="0" y="261393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8" name="Рисунок 7">
            <a:extLst>
              <a:ext uri="{FF2B5EF4-FFF2-40B4-BE49-F238E27FC236}">
                <a16:creationId xmlns="" xmlns:a16="http://schemas.microsoft.com/office/drawing/2014/main" id="{3C28799D-ECC2-4B76-A110-427EF931631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095281" y="3721264"/>
            <a:ext cx="5096719" cy="3136739"/>
          </a:xfrm>
          <a:custGeom>
            <a:avLst/>
            <a:gdLst>
              <a:gd name="connsiteX0" fmla="*/ 522800 w 5096719"/>
              <a:gd name="connsiteY0" fmla="*/ 0 h 3136739"/>
              <a:gd name="connsiteX1" fmla="*/ 5096719 w 5096719"/>
              <a:gd name="connsiteY1" fmla="*/ 0 h 3136739"/>
              <a:gd name="connsiteX2" fmla="*/ 5096719 w 5096719"/>
              <a:gd name="connsiteY2" fmla="*/ 3136739 h 3136739"/>
              <a:gd name="connsiteX3" fmla="*/ 0 w 5096719"/>
              <a:gd name="connsiteY3" fmla="*/ 3136739 h 3136739"/>
              <a:gd name="connsiteX4" fmla="*/ 0 w 5096719"/>
              <a:gd name="connsiteY4" fmla="*/ 522800 h 3136739"/>
              <a:gd name="connsiteX5" fmla="*/ 522800 w 5096719"/>
              <a:gd name="connsiteY5" fmla="*/ 0 h 3136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96719" h="3136739">
                <a:moveTo>
                  <a:pt x="522800" y="0"/>
                </a:moveTo>
                <a:lnTo>
                  <a:pt x="5096719" y="0"/>
                </a:lnTo>
                <a:lnTo>
                  <a:pt x="5096719" y="3136739"/>
                </a:lnTo>
                <a:lnTo>
                  <a:pt x="0" y="3136739"/>
                </a:lnTo>
                <a:lnTo>
                  <a:pt x="0" y="522800"/>
                </a:lnTo>
                <a:cubicBezTo>
                  <a:pt x="0" y="234066"/>
                  <a:pt x="234066" y="0"/>
                  <a:pt x="522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C0BAF550-0117-478F-AB1F-C3E0697C7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D9C80-C32E-4ED3-9196-5A0424C3E92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87A6DC32-2E1C-484A-AF3A-C99C2B0A13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4533" y="304855"/>
            <a:ext cx="835415" cy="477380"/>
          </a:xfrm>
          <a:prstGeom prst="rect">
            <a:avLst/>
          </a:prstGeom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="" xmlns:a16="http://schemas.microsoft.com/office/drawing/2014/main" id="{8FA27A5B-5F9E-4891-B1C8-090C91624972}"/>
              </a:ext>
            </a:extLst>
          </p:cNvPr>
          <p:cNvCxnSpPr>
            <a:cxnSpLocks/>
          </p:cNvCxnSpPr>
          <p:nvPr userDrawn="1"/>
        </p:nvCxnSpPr>
        <p:spPr>
          <a:xfrm>
            <a:off x="2634484" y="4863218"/>
            <a:ext cx="0" cy="695826"/>
          </a:xfrm>
          <a:prstGeom prst="line">
            <a:avLst/>
          </a:prstGeom>
          <a:ln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="" xmlns:a16="http://schemas.microsoft.com/office/drawing/2014/main" id="{423C3DDB-5E11-46E0-A07A-5A4B6934D42A}"/>
              </a:ext>
            </a:extLst>
          </p:cNvPr>
          <p:cNvCxnSpPr>
            <a:cxnSpLocks/>
          </p:cNvCxnSpPr>
          <p:nvPr userDrawn="1"/>
        </p:nvCxnSpPr>
        <p:spPr>
          <a:xfrm>
            <a:off x="4347537" y="4863218"/>
            <a:ext cx="0" cy="695826"/>
          </a:xfrm>
          <a:prstGeom prst="line">
            <a:avLst/>
          </a:prstGeom>
          <a:ln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455D5FCA-7ADA-4A88-B19D-B4982191E3E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79782" y="5310164"/>
            <a:ext cx="1208418" cy="311894"/>
          </a:xfrm>
        </p:spPr>
        <p:txBody>
          <a:bodyPr anchor="t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kern="1200" dirty="0">
                <a:solidFill>
                  <a:schemeClr val="bg1"/>
                </a:solidFill>
                <a:latin typeface="Raleway" panose="020B0503030101060003" pitchFamily="34" charset="-52"/>
              </a:rPr>
              <a:t>Lorem ipsum</a:t>
            </a:r>
            <a:endParaRPr lang="es-ES_tradnl" sz="1200" kern="1200" dirty="0">
              <a:solidFill>
                <a:schemeClr val="bg1"/>
              </a:solidFill>
              <a:latin typeface="Raleway" panose="020B0503030101060003" pitchFamily="34" charset="-52"/>
              <a:ea typeface="Roboto" charset="0"/>
              <a:cs typeface="Roboto" charset="0"/>
            </a:endParaRPr>
          </a:p>
          <a:p>
            <a:pPr lvl="0"/>
            <a:endParaRPr lang="ru-RU" dirty="0"/>
          </a:p>
        </p:txBody>
      </p:sp>
      <p:sp>
        <p:nvSpPr>
          <p:cNvPr id="32" name="Текст 3">
            <a:extLst>
              <a:ext uri="{FF2B5EF4-FFF2-40B4-BE49-F238E27FC236}">
                <a16:creationId xmlns="" xmlns:a16="http://schemas.microsoft.com/office/drawing/2014/main" id="{FBB5F9F6-5B67-4138-9B0F-FDCD5B0E067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864523" y="5310164"/>
            <a:ext cx="1294015" cy="311894"/>
          </a:xfrm>
        </p:spPr>
        <p:txBody>
          <a:bodyPr anchor="t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kern="1200" dirty="0">
                <a:solidFill>
                  <a:schemeClr val="bg1"/>
                </a:solidFill>
                <a:latin typeface="Raleway" panose="020B0503030101060003" pitchFamily="34" charset="-52"/>
              </a:rPr>
              <a:t>Lorem ipsum</a:t>
            </a:r>
            <a:endParaRPr lang="es-ES_tradnl" sz="1200" kern="1200" dirty="0">
              <a:solidFill>
                <a:schemeClr val="bg1"/>
              </a:solidFill>
              <a:latin typeface="Raleway" panose="020B0503030101060003" pitchFamily="34" charset="-52"/>
              <a:ea typeface="Roboto" charset="0"/>
              <a:cs typeface="Roboto" charset="0"/>
            </a:endParaRPr>
          </a:p>
          <a:p>
            <a:pPr lvl="0"/>
            <a:endParaRPr lang="ru-RU" dirty="0"/>
          </a:p>
        </p:txBody>
      </p:sp>
      <p:sp>
        <p:nvSpPr>
          <p:cNvPr id="33" name="Текст 3">
            <a:extLst>
              <a:ext uri="{FF2B5EF4-FFF2-40B4-BE49-F238E27FC236}">
                <a16:creationId xmlns="" xmlns:a16="http://schemas.microsoft.com/office/drawing/2014/main" id="{C1E4E8E5-CBBF-4914-AEA8-C1D7FC0B07C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12619" y="5310164"/>
            <a:ext cx="1294015" cy="311894"/>
          </a:xfrm>
        </p:spPr>
        <p:txBody>
          <a:bodyPr anchor="t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kern="1200" dirty="0">
                <a:solidFill>
                  <a:schemeClr val="bg1"/>
                </a:solidFill>
                <a:latin typeface="Raleway" panose="020B0503030101060003" pitchFamily="34" charset="-52"/>
              </a:rPr>
              <a:t>Lorem ipsum</a:t>
            </a:r>
            <a:endParaRPr lang="es-ES_tradnl" sz="1200" kern="1200" dirty="0">
              <a:solidFill>
                <a:schemeClr val="bg1"/>
              </a:solidFill>
              <a:latin typeface="Raleway" panose="020B0503030101060003" pitchFamily="34" charset="-52"/>
              <a:ea typeface="Roboto" charset="0"/>
              <a:cs typeface="Roboto" charset="0"/>
            </a:endParaRP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5615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Текст 38">
            <a:extLst>
              <a:ext uri="{FF2B5EF4-FFF2-40B4-BE49-F238E27FC236}">
                <a16:creationId xmlns="" xmlns:a16="http://schemas.microsoft.com/office/drawing/2014/main" id="{AF03ECDB-1B74-49AC-92F0-7A5533C26C0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90168" y="3954035"/>
            <a:ext cx="1996631" cy="582302"/>
          </a:xfrm>
        </p:spPr>
        <p:txBody>
          <a:bodyPr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lang="ru-RU" sz="2400" kern="1200" spc="50" baseline="0" dirty="0">
                <a:gradFill flip="none" rotWithShape="1">
                  <a:gsLst>
                    <a:gs pos="0">
                      <a:srgbClr val="F99A35"/>
                    </a:gs>
                    <a:gs pos="100000">
                      <a:srgbClr val="EE732F"/>
                    </a:gs>
                  </a:gsLst>
                  <a:lin ang="2700000" scaled="1"/>
                  <a:tileRect/>
                </a:gradFill>
                <a:latin typeface="Heraclito ExtraBold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26" name="Заголовок 1">
            <a:extLst>
              <a:ext uri="{FF2B5EF4-FFF2-40B4-BE49-F238E27FC236}">
                <a16:creationId xmlns="" xmlns:a16="http://schemas.microsoft.com/office/drawing/2014/main" id="{B5664C80-1891-41FB-92B9-A6D2E83CBF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0169" y="1374211"/>
            <a:ext cx="1996631" cy="5823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2400" kern="1200" spc="50" baseline="0" dirty="0">
                <a:gradFill flip="none" rotWithShape="1">
                  <a:gsLst>
                    <a:gs pos="0">
                      <a:srgbClr val="F99A35"/>
                    </a:gs>
                    <a:gs pos="100000">
                      <a:srgbClr val="EE732F"/>
                    </a:gs>
                  </a:gsLst>
                  <a:lin ang="2700000" scaled="1"/>
                  <a:tileRect/>
                </a:gradFill>
                <a:latin typeface="Heraclito ExtraBold" pitchFamily="2" charset="0"/>
                <a:ea typeface="+mj-ea"/>
                <a:cs typeface="+mj-cs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27" name="Текст 31">
            <a:extLst>
              <a:ext uri="{FF2B5EF4-FFF2-40B4-BE49-F238E27FC236}">
                <a16:creationId xmlns="" xmlns:a16="http://schemas.microsoft.com/office/drawing/2014/main" id="{E57CCCCC-A45A-4190-B8EA-76F916B6E76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90169" y="1826080"/>
            <a:ext cx="1996631" cy="2861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>
              <a:spcAft>
                <a:spcPts val="600"/>
              </a:spcAft>
            </a:pP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Lorem ipsum</a:t>
            </a:r>
            <a:r>
              <a:rPr lang="ru-RU" sz="1200" dirty="0">
                <a:solidFill>
                  <a:srgbClr val="212121"/>
                </a:solidFill>
                <a:latin typeface="Raleway" panose="020B0503030101060003" pitchFamily="34" charset="-52"/>
              </a:rPr>
              <a:t/>
            </a:r>
            <a:br>
              <a:rPr lang="ru-RU" sz="1200" dirty="0">
                <a:solidFill>
                  <a:srgbClr val="212121"/>
                </a:solidFill>
                <a:latin typeface="Raleway" panose="020B0503030101060003" pitchFamily="34" charset="-52"/>
              </a:rPr>
            </a:br>
            <a:endParaRPr lang="es-ES_tradnl" sz="900" dirty="0">
              <a:solidFill>
                <a:srgbClr val="212121"/>
              </a:solidFill>
              <a:latin typeface="Raleway" panose="020B0503030101060003" pitchFamily="34" charset="-52"/>
              <a:ea typeface="Roboto" charset="0"/>
              <a:cs typeface="Roboto" charset="0"/>
            </a:endParaRPr>
          </a:p>
        </p:txBody>
      </p:sp>
      <p:sp>
        <p:nvSpPr>
          <p:cNvPr id="28" name="Текст 27">
            <a:extLst>
              <a:ext uri="{FF2B5EF4-FFF2-40B4-BE49-F238E27FC236}">
                <a16:creationId xmlns="" xmlns:a16="http://schemas.microsoft.com/office/drawing/2014/main" id="{5463F491-B66E-4824-B9AD-AAD00604B95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20150" y="1374211"/>
            <a:ext cx="2650363" cy="720689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Aft>
                <a:spcPts val="600"/>
              </a:spcAft>
              <a:buNone/>
              <a:defRPr sz="1200"/>
            </a:lvl1pPr>
          </a:lstStyle>
          <a:p>
            <a:pPr algn="l">
              <a:lnSpc>
                <a:spcPct val="100000"/>
              </a:lnSpc>
              <a:spcAft>
                <a:spcPts val="600"/>
              </a:spcAft>
            </a:pPr>
            <a:r>
              <a:rPr lang="en-US" sz="12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503030101060003" pitchFamily="34" charset="-52"/>
              </a:rPr>
              <a:t>Lorem ipsum dolor sit </a:t>
            </a:r>
            <a:r>
              <a:rPr lang="en-US" sz="1200" kern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503030101060003" pitchFamily="34" charset="-52"/>
              </a:rPr>
              <a:t>amet</a:t>
            </a:r>
            <a:r>
              <a:rPr lang="en-US" sz="12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503030101060003" pitchFamily="34" charset="-52"/>
              </a:rPr>
              <a:t>, </a:t>
            </a:r>
            <a:r>
              <a:rPr lang="en-US" sz="1200" kern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503030101060003" pitchFamily="34" charset="-52"/>
              </a:rPr>
              <a:t>consectetur</a:t>
            </a:r>
            <a:r>
              <a:rPr lang="en-US" sz="12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503030101060003" pitchFamily="34" charset="-52"/>
              </a:rPr>
              <a:t> </a:t>
            </a:r>
            <a:r>
              <a:rPr lang="en-US" sz="1200" kern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503030101060003" pitchFamily="34" charset="-52"/>
              </a:rPr>
              <a:t>adipiscing</a:t>
            </a:r>
            <a:r>
              <a:rPr lang="en-US" sz="12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503030101060003" pitchFamily="34" charset="-52"/>
              </a:rPr>
              <a:t> </a:t>
            </a:r>
            <a:r>
              <a:rPr lang="en-US" sz="1200" kern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503030101060003" pitchFamily="34" charset="-52"/>
              </a:rPr>
              <a:t>elit</a:t>
            </a:r>
            <a:r>
              <a:rPr lang="en-US" sz="12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503030101060003" pitchFamily="34" charset="-52"/>
              </a:rPr>
              <a:t>, </a:t>
            </a:r>
            <a:r>
              <a:rPr lang="ru-RU" sz="12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503030101060003" pitchFamily="34" charset="-52"/>
              </a:rPr>
              <a:t/>
            </a:r>
            <a:br>
              <a:rPr lang="ru-RU" sz="12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503030101060003" pitchFamily="34" charset="-52"/>
              </a:rPr>
            </a:br>
            <a:r>
              <a:rPr lang="en-US" sz="12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503030101060003" pitchFamily="34" charset="-52"/>
              </a:rPr>
              <a:t>sed do </a:t>
            </a:r>
            <a:r>
              <a:rPr lang="en-US" sz="1200" kern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503030101060003" pitchFamily="34" charset="-52"/>
              </a:rPr>
              <a:t>eiusmod</a:t>
            </a:r>
            <a:r>
              <a:rPr lang="en-US" sz="12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503030101060003" pitchFamily="34" charset="-52"/>
              </a:rPr>
              <a:t> </a:t>
            </a:r>
            <a:r>
              <a:rPr lang="en-US" sz="1200" kern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503030101060003" pitchFamily="34" charset="-52"/>
              </a:rPr>
              <a:t>tempor</a:t>
            </a:r>
            <a:r>
              <a:rPr lang="en-US" sz="12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503030101060003" pitchFamily="34" charset="-52"/>
              </a:rPr>
              <a:t>.</a:t>
            </a:r>
            <a:endParaRPr lang="es-ES_tradnl" sz="1200" kern="1200" dirty="0">
              <a:solidFill>
                <a:schemeClr val="tx1">
                  <a:lumMod val="65000"/>
                  <a:lumOff val="35000"/>
                </a:schemeClr>
              </a:solidFill>
              <a:latin typeface="Raleway" panose="020B0503030101060003" pitchFamily="34" charset="-52"/>
              <a:ea typeface="Roboto" charset="0"/>
              <a:cs typeface="Roboto" charset="0"/>
            </a:endParaRPr>
          </a:p>
        </p:txBody>
      </p:sp>
      <p:sp>
        <p:nvSpPr>
          <p:cNvPr id="5" name="Рисунок 4">
            <a:extLst>
              <a:ext uri="{FF2B5EF4-FFF2-40B4-BE49-F238E27FC236}">
                <a16:creationId xmlns="" xmlns:a16="http://schemas.microsoft.com/office/drawing/2014/main" id="{D1D26A73-6BFA-4628-B019-DA26BC85D51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157788"/>
            <a:ext cx="6096000" cy="4982259"/>
          </a:xfrm>
          <a:custGeom>
            <a:avLst/>
            <a:gdLst>
              <a:gd name="connsiteX0" fmla="*/ 0 w 6096000"/>
              <a:gd name="connsiteY0" fmla="*/ 0 h 4982259"/>
              <a:gd name="connsiteX1" fmla="*/ 6096000 w 6096000"/>
              <a:gd name="connsiteY1" fmla="*/ 0 h 4982259"/>
              <a:gd name="connsiteX2" fmla="*/ 6096000 w 6096000"/>
              <a:gd name="connsiteY2" fmla="*/ 4982259 h 4982259"/>
              <a:gd name="connsiteX3" fmla="*/ 0 w 6096000"/>
              <a:gd name="connsiteY3" fmla="*/ 4982259 h 4982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4982259">
                <a:moveTo>
                  <a:pt x="0" y="0"/>
                </a:moveTo>
                <a:lnTo>
                  <a:pt x="6096000" y="0"/>
                </a:lnTo>
                <a:lnTo>
                  <a:pt x="6096000" y="4982259"/>
                </a:lnTo>
                <a:lnTo>
                  <a:pt x="0" y="498225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6DE9463D-8775-44A5-98A4-898BD532223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35D9C80-C32E-4ED3-9196-5A0424C3E920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="" xmlns:a16="http://schemas.microsoft.com/office/drawing/2014/main" id="{9A444031-A64E-4972-BBC9-EAB731261377}"/>
              </a:ext>
            </a:extLst>
          </p:cNvPr>
          <p:cNvCxnSpPr>
            <a:cxnSpLocks/>
          </p:cNvCxnSpPr>
          <p:nvPr userDrawn="1"/>
        </p:nvCxnSpPr>
        <p:spPr>
          <a:xfrm>
            <a:off x="6690169" y="2326510"/>
            <a:ext cx="4780344" cy="0"/>
          </a:xfrm>
          <a:prstGeom prst="line">
            <a:avLst/>
          </a:prstGeom>
          <a:ln w="15875" cap="rnd">
            <a:solidFill>
              <a:srgbClr val="8F909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>
            <a:extLst>
              <a:ext uri="{FF2B5EF4-FFF2-40B4-BE49-F238E27FC236}">
                <a16:creationId xmlns="" xmlns:a16="http://schemas.microsoft.com/office/drawing/2014/main" id="{A16E2F67-70CD-4EC1-9B02-4D009A973D6B}"/>
              </a:ext>
            </a:extLst>
          </p:cNvPr>
          <p:cNvCxnSpPr>
            <a:cxnSpLocks/>
          </p:cNvCxnSpPr>
          <p:nvPr userDrawn="1"/>
        </p:nvCxnSpPr>
        <p:spPr>
          <a:xfrm>
            <a:off x="6690169" y="3660493"/>
            <a:ext cx="4780344" cy="0"/>
          </a:xfrm>
          <a:prstGeom prst="line">
            <a:avLst/>
          </a:prstGeom>
          <a:ln w="15875" cap="rnd">
            <a:solidFill>
              <a:srgbClr val="8F909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44CE4250-C64B-4FBE-8E08-F22A87BDAF15}"/>
              </a:ext>
            </a:extLst>
          </p:cNvPr>
          <p:cNvCxnSpPr>
            <a:cxnSpLocks/>
          </p:cNvCxnSpPr>
          <p:nvPr userDrawn="1"/>
        </p:nvCxnSpPr>
        <p:spPr>
          <a:xfrm>
            <a:off x="6690169" y="4994475"/>
            <a:ext cx="4780344" cy="0"/>
          </a:xfrm>
          <a:prstGeom prst="line">
            <a:avLst/>
          </a:prstGeom>
          <a:ln w="15875" cap="rnd">
            <a:solidFill>
              <a:srgbClr val="8F909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D079C788-9247-4BF4-A5AB-F7FCEEDC3E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4533" y="304855"/>
            <a:ext cx="835415" cy="477380"/>
          </a:xfrm>
          <a:prstGeom prst="rect">
            <a:avLst/>
          </a:prstGeom>
        </p:spPr>
      </p:pic>
      <p:sp>
        <p:nvSpPr>
          <p:cNvPr id="8" name="Прямоугольник: скругленные противолежащие углы 7">
            <a:extLst>
              <a:ext uri="{FF2B5EF4-FFF2-40B4-BE49-F238E27FC236}">
                <a16:creationId xmlns="" xmlns:a16="http://schemas.microsoft.com/office/drawing/2014/main" id="{837D8C4C-78ED-4F35-BABC-BA4FF358E4F8}"/>
              </a:ext>
            </a:extLst>
          </p:cNvPr>
          <p:cNvSpPr/>
          <p:nvPr userDrawn="1"/>
        </p:nvSpPr>
        <p:spPr>
          <a:xfrm>
            <a:off x="5761037" y="2456899"/>
            <a:ext cx="6130925" cy="1088020"/>
          </a:xfrm>
          <a:prstGeom prst="round2DiagRect">
            <a:avLst/>
          </a:prstGeom>
          <a:gradFill>
            <a:gsLst>
              <a:gs pos="0">
                <a:srgbClr val="F99A35"/>
              </a:gs>
              <a:gs pos="100000">
                <a:srgbClr val="EE732F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Текст 31">
            <a:extLst>
              <a:ext uri="{FF2B5EF4-FFF2-40B4-BE49-F238E27FC236}">
                <a16:creationId xmlns="" xmlns:a16="http://schemas.microsoft.com/office/drawing/2014/main" id="{4FBC7DCA-1DDC-4A42-ACAD-07B06CA874E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90169" y="4405904"/>
            <a:ext cx="1996631" cy="2861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>
              <a:spcAft>
                <a:spcPts val="600"/>
              </a:spcAft>
            </a:pP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Lorem ipsum</a:t>
            </a:r>
            <a:r>
              <a:rPr lang="ru-RU" sz="1200" dirty="0">
                <a:solidFill>
                  <a:srgbClr val="212121"/>
                </a:solidFill>
                <a:latin typeface="Raleway" panose="020B0503030101060003" pitchFamily="34" charset="-52"/>
              </a:rPr>
              <a:t/>
            </a:r>
            <a:br>
              <a:rPr lang="ru-RU" sz="1200" dirty="0">
                <a:solidFill>
                  <a:srgbClr val="212121"/>
                </a:solidFill>
                <a:latin typeface="Raleway" panose="020B0503030101060003" pitchFamily="34" charset="-52"/>
              </a:rPr>
            </a:br>
            <a:endParaRPr lang="es-ES_tradnl" sz="900" dirty="0">
              <a:solidFill>
                <a:srgbClr val="212121"/>
              </a:solidFill>
              <a:latin typeface="Raleway" panose="020B0503030101060003" pitchFamily="34" charset="-52"/>
              <a:ea typeface="Roboto" charset="0"/>
              <a:cs typeface="Roboto" charset="0"/>
            </a:endParaRPr>
          </a:p>
        </p:txBody>
      </p:sp>
      <p:sp>
        <p:nvSpPr>
          <p:cNvPr id="31" name="Текст 27">
            <a:extLst>
              <a:ext uri="{FF2B5EF4-FFF2-40B4-BE49-F238E27FC236}">
                <a16:creationId xmlns="" xmlns:a16="http://schemas.microsoft.com/office/drawing/2014/main" id="{DB3F79FC-49C9-4918-808E-EB43C899541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20150" y="3954035"/>
            <a:ext cx="2650363" cy="720689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Aft>
                <a:spcPts val="600"/>
              </a:spcAft>
              <a:buNone/>
              <a:defRPr sz="1200"/>
            </a:lvl1pPr>
          </a:lstStyle>
          <a:p>
            <a:pPr algn="l">
              <a:lnSpc>
                <a:spcPct val="100000"/>
              </a:lnSpc>
              <a:spcAft>
                <a:spcPts val="600"/>
              </a:spcAft>
            </a:pPr>
            <a:r>
              <a:rPr lang="en-US" sz="12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503030101060003" pitchFamily="34" charset="-52"/>
              </a:rPr>
              <a:t>Lorem ipsum dolor sit </a:t>
            </a:r>
            <a:r>
              <a:rPr lang="en-US" sz="1200" kern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503030101060003" pitchFamily="34" charset="-52"/>
              </a:rPr>
              <a:t>amet</a:t>
            </a:r>
            <a:r>
              <a:rPr lang="en-US" sz="12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503030101060003" pitchFamily="34" charset="-52"/>
              </a:rPr>
              <a:t>, </a:t>
            </a:r>
            <a:r>
              <a:rPr lang="en-US" sz="1200" kern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503030101060003" pitchFamily="34" charset="-52"/>
              </a:rPr>
              <a:t>consectetur</a:t>
            </a:r>
            <a:r>
              <a:rPr lang="en-US" sz="12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503030101060003" pitchFamily="34" charset="-52"/>
              </a:rPr>
              <a:t> </a:t>
            </a:r>
            <a:r>
              <a:rPr lang="en-US" sz="1200" kern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503030101060003" pitchFamily="34" charset="-52"/>
              </a:rPr>
              <a:t>adipiscing</a:t>
            </a:r>
            <a:r>
              <a:rPr lang="en-US" sz="12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503030101060003" pitchFamily="34" charset="-52"/>
              </a:rPr>
              <a:t> </a:t>
            </a:r>
            <a:r>
              <a:rPr lang="en-US" sz="1200" kern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503030101060003" pitchFamily="34" charset="-52"/>
              </a:rPr>
              <a:t>elit</a:t>
            </a:r>
            <a:r>
              <a:rPr lang="en-US" sz="12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503030101060003" pitchFamily="34" charset="-52"/>
              </a:rPr>
              <a:t>, </a:t>
            </a:r>
            <a:r>
              <a:rPr lang="ru-RU" sz="12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503030101060003" pitchFamily="34" charset="-52"/>
              </a:rPr>
              <a:t/>
            </a:r>
            <a:br>
              <a:rPr lang="ru-RU" sz="12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503030101060003" pitchFamily="34" charset="-52"/>
              </a:rPr>
            </a:br>
            <a:r>
              <a:rPr lang="en-US" sz="12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503030101060003" pitchFamily="34" charset="-52"/>
              </a:rPr>
              <a:t>sed do </a:t>
            </a:r>
            <a:r>
              <a:rPr lang="en-US" sz="1200" kern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503030101060003" pitchFamily="34" charset="-52"/>
              </a:rPr>
              <a:t>eiusmod</a:t>
            </a:r>
            <a:r>
              <a:rPr lang="en-US" sz="12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503030101060003" pitchFamily="34" charset="-52"/>
              </a:rPr>
              <a:t> </a:t>
            </a:r>
            <a:r>
              <a:rPr lang="en-US" sz="1200" kern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503030101060003" pitchFamily="34" charset="-52"/>
              </a:rPr>
              <a:t>tempor</a:t>
            </a:r>
            <a:r>
              <a:rPr lang="en-US" sz="12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503030101060003" pitchFamily="34" charset="-52"/>
              </a:rPr>
              <a:t>.</a:t>
            </a:r>
            <a:endParaRPr lang="es-ES_tradnl" sz="1200" kern="1200" dirty="0">
              <a:solidFill>
                <a:schemeClr val="tx1">
                  <a:lumMod val="65000"/>
                  <a:lumOff val="35000"/>
                </a:schemeClr>
              </a:solidFill>
              <a:latin typeface="Raleway" panose="020B0503030101060003" pitchFamily="34" charset="-52"/>
              <a:ea typeface="Roboto" charset="0"/>
              <a:cs typeface="Roboto" charset="0"/>
            </a:endParaRPr>
          </a:p>
        </p:txBody>
      </p:sp>
      <p:sp>
        <p:nvSpPr>
          <p:cNvPr id="33" name="Текст 31">
            <a:extLst>
              <a:ext uri="{FF2B5EF4-FFF2-40B4-BE49-F238E27FC236}">
                <a16:creationId xmlns="" xmlns:a16="http://schemas.microsoft.com/office/drawing/2014/main" id="{809AD5C8-E81F-46F4-8288-2B129CCD3C8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90169" y="5757236"/>
            <a:ext cx="1996631" cy="2861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>
              <a:spcAft>
                <a:spcPts val="600"/>
              </a:spcAft>
            </a:pP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Lorem ipsum</a:t>
            </a:r>
            <a:r>
              <a:rPr lang="ru-RU" sz="1200" dirty="0">
                <a:solidFill>
                  <a:srgbClr val="212121"/>
                </a:solidFill>
                <a:latin typeface="Raleway" panose="020B0503030101060003" pitchFamily="34" charset="-52"/>
              </a:rPr>
              <a:t/>
            </a:r>
            <a:br>
              <a:rPr lang="ru-RU" sz="1200" dirty="0">
                <a:solidFill>
                  <a:srgbClr val="212121"/>
                </a:solidFill>
                <a:latin typeface="Raleway" panose="020B0503030101060003" pitchFamily="34" charset="-52"/>
              </a:rPr>
            </a:br>
            <a:endParaRPr lang="es-ES_tradnl" sz="900" dirty="0">
              <a:solidFill>
                <a:srgbClr val="212121"/>
              </a:solidFill>
              <a:latin typeface="Raleway" panose="020B0503030101060003" pitchFamily="34" charset="-52"/>
              <a:ea typeface="Roboto" charset="0"/>
              <a:cs typeface="Roboto" charset="0"/>
            </a:endParaRPr>
          </a:p>
        </p:txBody>
      </p:sp>
      <p:sp>
        <p:nvSpPr>
          <p:cNvPr id="34" name="Текст 27">
            <a:extLst>
              <a:ext uri="{FF2B5EF4-FFF2-40B4-BE49-F238E27FC236}">
                <a16:creationId xmlns="" xmlns:a16="http://schemas.microsoft.com/office/drawing/2014/main" id="{D6915351-3164-46CC-8F67-F16C82AAD44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820150" y="5305367"/>
            <a:ext cx="2650363" cy="720689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Aft>
                <a:spcPts val="600"/>
              </a:spcAft>
              <a:buNone/>
              <a:defRPr sz="1200"/>
            </a:lvl1pPr>
          </a:lstStyle>
          <a:p>
            <a:pPr algn="l">
              <a:lnSpc>
                <a:spcPct val="100000"/>
              </a:lnSpc>
              <a:spcAft>
                <a:spcPts val="600"/>
              </a:spcAft>
            </a:pPr>
            <a:r>
              <a:rPr lang="en-US" sz="12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503030101060003" pitchFamily="34" charset="-52"/>
              </a:rPr>
              <a:t>Lorem ipsum dolor sit </a:t>
            </a:r>
            <a:r>
              <a:rPr lang="en-US" sz="1200" kern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503030101060003" pitchFamily="34" charset="-52"/>
              </a:rPr>
              <a:t>amet</a:t>
            </a:r>
            <a:r>
              <a:rPr lang="en-US" sz="12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503030101060003" pitchFamily="34" charset="-52"/>
              </a:rPr>
              <a:t>, </a:t>
            </a:r>
            <a:r>
              <a:rPr lang="en-US" sz="1200" kern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503030101060003" pitchFamily="34" charset="-52"/>
              </a:rPr>
              <a:t>consectetur</a:t>
            </a:r>
            <a:r>
              <a:rPr lang="en-US" sz="12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503030101060003" pitchFamily="34" charset="-52"/>
              </a:rPr>
              <a:t> </a:t>
            </a:r>
            <a:r>
              <a:rPr lang="en-US" sz="1200" kern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503030101060003" pitchFamily="34" charset="-52"/>
              </a:rPr>
              <a:t>adipiscing</a:t>
            </a:r>
            <a:r>
              <a:rPr lang="en-US" sz="12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503030101060003" pitchFamily="34" charset="-52"/>
              </a:rPr>
              <a:t> </a:t>
            </a:r>
            <a:r>
              <a:rPr lang="en-US" sz="1200" kern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503030101060003" pitchFamily="34" charset="-52"/>
              </a:rPr>
              <a:t>elit</a:t>
            </a:r>
            <a:r>
              <a:rPr lang="en-US" sz="12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503030101060003" pitchFamily="34" charset="-52"/>
              </a:rPr>
              <a:t>, </a:t>
            </a:r>
            <a:r>
              <a:rPr lang="ru-RU" sz="12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503030101060003" pitchFamily="34" charset="-52"/>
              </a:rPr>
              <a:t/>
            </a:r>
            <a:br>
              <a:rPr lang="ru-RU" sz="12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503030101060003" pitchFamily="34" charset="-52"/>
              </a:rPr>
            </a:br>
            <a:r>
              <a:rPr lang="en-US" sz="12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503030101060003" pitchFamily="34" charset="-52"/>
              </a:rPr>
              <a:t>sed do </a:t>
            </a:r>
            <a:r>
              <a:rPr lang="en-US" sz="1200" kern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503030101060003" pitchFamily="34" charset="-52"/>
              </a:rPr>
              <a:t>eiusmod</a:t>
            </a:r>
            <a:r>
              <a:rPr lang="en-US" sz="12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503030101060003" pitchFamily="34" charset="-52"/>
              </a:rPr>
              <a:t> </a:t>
            </a:r>
            <a:r>
              <a:rPr lang="en-US" sz="1200" kern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503030101060003" pitchFamily="34" charset="-52"/>
              </a:rPr>
              <a:t>tempor</a:t>
            </a:r>
            <a:r>
              <a:rPr lang="en-US" sz="12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503030101060003" pitchFamily="34" charset="-52"/>
              </a:rPr>
              <a:t>.</a:t>
            </a:r>
            <a:endParaRPr lang="es-ES_tradnl" sz="1200" kern="1200" dirty="0">
              <a:solidFill>
                <a:schemeClr val="tx1">
                  <a:lumMod val="65000"/>
                  <a:lumOff val="35000"/>
                </a:schemeClr>
              </a:solidFill>
              <a:latin typeface="Raleway" panose="020B0503030101060003" pitchFamily="34" charset="-52"/>
              <a:ea typeface="Roboto" charset="0"/>
              <a:cs typeface="Roboto" charset="0"/>
            </a:endParaRPr>
          </a:p>
        </p:txBody>
      </p:sp>
      <p:sp>
        <p:nvSpPr>
          <p:cNvPr id="40" name="Текст 38">
            <a:extLst>
              <a:ext uri="{FF2B5EF4-FFF2-40B4-BE49-F238E27FC236}">
                <a16:creationId xmlns="" xmlns:a16="http://schemas.microsoft.com/office/drawing/2014/main" id="{C91F26F0-096B-4309-93E3-C0D622B416D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690168" y="5305367"/>
            <a:ext cx="1996631" cy="582302"/>
          </a:xfrm>
        </p:spPr>
        <p:txBody>
          <a:bodyPr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lang="ru-RU" sz="2400" kern="1200" spc="50" baseline="0" dirty="0">
                <a:gradFill flip="none" rotWithShape="1">
                  <a:gsLst>
                    <a:gs pos="0">
                      <a:srgbClr val="F99A35"/>
                    </a:gs>
                    <a:gs pos="100000">
                      <a:srgbClr val="EE732F"/>
                    </a:gs>
                  </a:gsLst>
                  <a:lin ang="2700000" scaled="1"/>
                  <a:tileRect/>
                </a:gradFill>
                <a:latin typeface="Heraclito ExtraBold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42" name="Текст 38">
            <a:extLst>
              <a:ext uri="{FF2B5EF4-FFF2-40B4-BE49-F238E27FC236}">
                <a16:creationId xmlns="" xmlns:a16="http://schemas.microsoft.com/office/drawing/2014/main" id="{9DAD0D62-14C6-452A-93AE-B17F45CC6DE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690168" y="2637346"/>
            <a:ext cx="1996631" cy="582302"/>
          </a:xfrm>
        </p:spPr>
        <p:txBody>
          <a:bodyPr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lang="ru-RU" sz="2400" kern="1200" spc="50" baseline="0" dirty="0">
                <a:solidFill>
                  <a:schemeClr val="bg1"/>
                </a:solidFill>
                <a:latin typeface="Heraclito ExtraBold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44" name="Текст 43">
            <a:extLst>
              <a:ext uri="{FF2B5EF4-FFF2-40B4-BE49-F238E27FC236}">
                <a16:creationId xmlns="" xmlns:a16="http://schemas.microsoft.com/office/drawing/2014/main" id="{D34F113E-0D9A-4742-98A5-F3B1616FBDE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820150" y="2637346"/>
            <a:ext cx="2673513" cy="749116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1pPr>
          </a:lstStyle>
          <a:p>
            <a:pPr algn="l">
              <a:lnSpc>
                <a:spcPct val="100000"/>
              </a:lnSpc>
              <a:spcAft>
                <a:spcPts val="600"/>
              </a:spcAft>
            </a:pPr>
            <a:r>
              <a:rPr lang="en-US" sz="1200" kern="1200" dirty="0">
                <a:solidFill>
                  <a:schemeClr val="bg1"/>
                </a:solidFill>
                <a:latin typeface="Raleway" panose="020B0503030101060003" pitchFamily="34" charset="-52"/>
              </a:rPr>
              <a:t>Lorem ipsum dolor sit </a:t>
            </a:r>
            <a:r>
              <a:rPr lang="en-US" sz="1200" kern="1200" dirty="0" err="1">
                <a:solidFill>
                  <a:schemeClr val="bg1"/>
                </a:solidFill>
                <a:latin typeface="Raleway" panose="020B0503030101060003" pitchFamily="34" charset="-52"/>
              </a:rPr>
              <a:t>amet</a:t>
            </a:r>
            <a:r>
              <a:rPr lang="en-US" sz="1200" kern="1200" dirty="0">
                <a:solidFill>
                  <a:schemeClr val="bg1"/>
                </a:solidFill>
                <a:latin typeface="Raleway" panose="020B0503030101060003" pitchFamily="34" charset="-52"/>
              </a:rPr>
              <a:t>, </a:t>
            </a:r>
            <a:r>
              <a:rPr lang="en-US" sz="1200" kern="1200" dirty="0" err="1">
                <a:solidFill>
                  <a:schemeClr val="bg1"/>
                </a:solidFill>
                <a:latin typeface="Raleway" panose="020B0503030101060003" pitchFamily="34" charset="-52"/>
              </a:rPr>
              <a:t>consectetur</a:t>
            </a:r>
            <a:r>
              <a:rPr lang="en-US" sz="1200" kern="1200" dirty="0">
                <a:solidFill>
                  <a:schemeClr val="bg1"/>
                </a:solidFill>
                <a:latin typeface="Raleway" panose="020B0503030101060003" pitchFamily="34" charset="-52"/>
              </a:rPr>
              <a:t> </a:t>
            </a:r>
            <a:r>
              <a:rPr lang="en-US" sz="1200" kern="1200" dirty="0" err="1">
                <a:solidFill>
                  <a:schemeClr val="bg1"/>
                </a:solidFill>
                <a:latin typeface="Raleway" panose="020B0503030101060003" pitchFamily="34" charset="-52"/>
              </a:rPr>
              <a:t>adipiscing</a:t>
            </a:r>
            <a:r>
              <a:rPr lang="en-US" sz="1200" kern="1200" dirty="0">
                <a:solidFill>
                  <a:schemeClr val="bg1"/>
                </a:solidFill>
                <a:latin typeface="Raleway" panose="020B0503030101060003" pitchFamily="34" charset="-52"/>
              </a:rPr>
              <a:t> </a:t>
            </a:r>
            <a:r>
              <a:rPr lang="en-US" sz="1200" kern="1200" dirty="0" err="1">
                <a:solidFill>
                  <a:schemeClr val="bg1"/>
                </a:solidFill>
                <a:latin typeface="Raleway" panose="020B0503030101060003" pitchFamily="34" charset="-52"/>
              </a:rPr>
              <a:t>elit</a:t>
            </a:r>
            <a:r>
              <a:rPr lang="en-US" sz="1200" kern="1200" dirty="0">
                <a:solidFill>
                  <a:schemeClr val="bg1"/>
                </a:solidFill>
                <a:latin typeface="Raleway" panose="020B0503030101060003" pitchFamily="34" charset="-52"/>
              </a:rPr>
              <a:t>, </a:t>
            </a:r>
            <a:r>
              <a:rPr lang="ru-RU" sz="1200" kern="1200" dirty="0">
                <a:solidFill>
                  <a:schemeClr val="bg1"/>
                </a:solidFill>
                <a:latin typeface="Raleway" panose="020B0503030101060003" pitchFamily="34" charset="-52"/>
              </a:rPr>
              <a:t/>
            </a:r>
            <a:br>
              <a:rPr lang="ru-RU" sz="1200" kern="1200" dirty="0">
                <a:solidFill>
                  <a:schemeClr val="bg1"/>
                </a:solidFill>
                <a:latin typeface="Raleway" panose="020B0503030101060003" pitchFamily="34" charset="-52"/>
              </a:rPr>
            </a:br>
            <a:r>
              <a:rPr lang="en-US" sz="1200" kern="1200" dirty="0">
                <a:solidFill>
                  <a:schemeClr val="bg1"/>
                </a:solidFill>
                <a:latin typeface="Raleway" panose="020B0503030101060003" pitchFamily="34" charset="-52"/>
              </a:rPr>
              <a:t>sed do </a:t>
            </a:r>
            <a:r>
              <a:rPr lang="en-US" sz="1200" kern="1200" dirty="0" err="1">
                <a:solidFill>
                  <a:schemeClr val="bg1"/>
                </a:solidFill>
                <a:latin typeface="Raleway" panose="020B0503030101060003" pitchFamily="34" charset="-52"/>
              </a:rPr>
              <a:t>eiusmod</a:t>
            </a:r>
            <a:r>
              <a:rPr lang="en-US" sz="1200" kern="1200" dirty="0">
                <a:solidFill>
                  <a:schemeClr val="bg1"/>
                </a:solidFill>
                <a:latin typeface="Raleway" panose="020B0503030101060003" pitchFamily="34" charset="-52"/>
              </a:rPr>
              <a:t> </a:t>
            </a:r>
            <a:r>
              <a:rPr lang="en-US" sz="1200" kern="1200" dirty="0" err="1">
                <a:solidFill>
                  <a:schemeClr val="bg1"/>
                </a:solidFill>
                <a:latin typeface="Raleway" panose="020B0503030101060003" pitchFamily="34" charset="-52"/>
              </a:rPr>
              <a:t>tempor</a:t>
            </a:r>
            <a:r>
              <a:rPr lang="en-US" sz="1200" kern="1200" dirty="0">
                <a:solidFill>
                  <a:schemeClr val="bg1"/>
                </a:solidFill>
                <a:latin typeface="Raleway" panose="020B0503030101060003" pitchFamily="34" charset="-52"/>
              </a:rPr>
              <a:t>.</a:t>
            </a:r>
            <a:endParaRPr lang="es-ES_tradnl" sz="1200" kern="1200" dirty="0">
              <a:solidFill>
                <a:schemeClr val="bg1"/>
              </a:solidFill>
              <a:latin typeface="Raleway" panose="020B0503030101060003" pitchFamily="34" charset="-52"/>
              <a:ea typeface="Roboto" charset="0"/>
              <a:cs typeface="Roboto" charset="0"/>
            </a:endParaRPr>
          </a:p>
        </p:txBody>
      </p:sp>
      <p:sp>
        <p:nvSpPr>
          <p:cNvPr id="45" name="Текст 43">
            <a:extLst>
              <a:ext uri="{FF2B5EF4-FFF2-40B4-BE49-F238E27FC236}">
                <a16:creationId xmlns="" xmlns:a16="http://schemas.microsoft.com/office/drawing/2014/main" id="{012996B6-65F3-42BF-A46C-24CB6F7874D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690168" y="3095826"/>
            <a:ext cx="1996631" cy="276999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1pPr>
          </a:lstStyle>
          <a:p>
            <a:pPr algn="l">
              <a:lnSpc>
                <a:spcPct val="100000"/>
              </a:lnSpc>
              <a:spcAft>
                <a:spcPts val="600"/>
              </a:spcAft>
            </a:pPr>
            <a:r>
              <a:rPr lang="en-US" sz="1200" kern="1200" dirty="0">
                <a:solidFill>
                  <a:schemeClr val="bg1"/>
                </a:solidFill>
                <a:latin typeface="Raleway" panose="020B0503030101060003" pitchFamily="34" charset="-52"/>
              </a:rPr>
              <a:t>Lorem ipsum</a:t>
            </a:r>
            <a:endParaRPr lang="es-ES_tradnl" sz="1200" kern="1200" dirty="0">
              <a:solidFill>
                <a:schemeClr val="bg1"/>
              </a:solidFill>
              <a:latin typeface="Raleway" panose="020B0503030101060003" pitchFamily="34" charset="-52"/>
              <a:ea typeface="Roboto" charset="0"/>
              <a:cs typeface="Robot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7527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Текст 31">
            <a:extLst>
              <a:ext uri="{FF2B5EF4-FFF2-40B4-BE49-F238E27FC236}">
                <a16:creationId xmlns="" xmlns:a16="http://schemas.microsoft.com/office/drawing/2014/main" id="{CCAB19FF-AE0E-48AB-916F-BF1AD77C47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5216" y="4586380"/>
            <a:ext cx="2397137" cy="13573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>
              <a:spcAft>
                <a:spcPts val="600"/>
              </a:spcAft>
            </a:pP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Lorem ipsum dolor sit </a:t>
            </a:r>
            <a:r>
              <a:rPr lang="en-US" sz="1200" dirty="0" err="1">
                <a:solidFill>
                  <a:srgbClr val="212121"/>
                </a:solidFill>
                <a:latin typeface="Raleway" panose="020B0503030101060003" pitchFamily="34" charset="-52"/>
              </a:rPr>
              <a:t>amet</a:t>
            </a: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, </a:t>
            </a:r>
            <a:r>
              <a:rPr lang="en-US" sz="1200" dirty="0" err="1">
                <a:solidFill>
                  <a:srgbClr val="212121"/>
                </a:solidFill>
                <a:latin typeface="Raleway" panose="020B0503030101060003" pitchFamily="34" charset="-52"/>
              </a:rPr>
              <a:t>consectetur</a:t>
            </a: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 </a:t>
            </a:r>
            <a:r>
              <a:rPr lang="en-US" sz="1200" dirty="0" err="1">
                <a:solidFill>
                  <a:srgbClr val="212121"/>
                </a:solidFill>
                <a:latin typeface="Raleway" panose="020B0503030101060003" pitchFamily="34" charset="-52"/>
              </a:rPr>
              <a:t>adipiscing</a:t>
            </a: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 </a:t>
            </a:r>
            <a:r>
              <a:rPr lang="en-US" sz="1200" dirty="0" err="1">
                <a:solidFill>
                  <a:srgbClr val="212121"/>
                </a:solidFill>
                <a:latin typeface="Raleway" panose="020B0503030101060003" pitchFamily="34" charset="-52"/>
              </a:rPr>
              <a:t>elit</a:t>
            </a: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, sed </a:t>
            </a:r>
            <a:r>
              <a:rPr lang="ru-RU" sz="1200" dirty="0">
                <a:solidFill>
                  <a:srgbClr val="212121"/>
                </a:solidFill>
                <a:latin typeface="Raleway" panose="020B0503030101060003" pitchFamily="34" charset="-52"/>
              </a:rPr>
              <a:t/>
            </a:r>
            <a:br>
              <a:rPr lang="ru-RU" sz="1200" dirty="0">
                <a:solidFill>
                  <a:srgbClr val="212121"/>
                </a:solidFill>
                <a:latin typeface="Raleway" panose="020B0503030101060003" pitchFamily="34" charset="-52"/>
              </a:rPr>
            </a:b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do </a:t>
            </a:r>
            <a:r>
              <a:rPr lang="en-US" sz="1200" dirty="0" err="1">
                <a:solidFill>
                  <a:srgbClr val="212121"/>
                </a:solidFill>
                <a:latin typeface="Raleway" panose="020B0503030101060003" pitchFamily="34" charset="-52"/>
              </a:rPr>
              <a:t>eiusmod</a:t>
            </a: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 </a:t>
            </a:r>
            <a:r>
              <a:rPr lang="en-US" sz="1200" dirty="0" err="1">
                <a:solidFill>
                  <a:srgbClr val="212121"/>
                </a:solidFill>
                <a:latin typeface="Raleway" panose="020B0503030101060003" pitchFamily="34" charset="-52"/>
              </a:rPr>
              <a:t>tempor</a:t>
            </a: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 </a:t>
            </a:r>
            <a:r>
              <a:rPr lang="en-US" sz="1200" dirty="0" err="1">
                <a:solidFill>
                  <a:srgbClr val="212121"/>
                </a:solidFill>
                <a:latin typeface="Raleway" panose="020B0503030101060003" pitchFamily="34" charset="-52"/>
              </a:rPr>
              <a:t>incididunt</a:t>
            </a: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 </a:t>
            </a:r>
            <a:r>
              <a:rPr lang="en-US" sz="1200" dirty="0" err="1">
                <a:solidFill>
                  <a:srgbClr val="212121"/>
                </a:solidFill>
                <a:latin typeface="Raleway" panose="020B0503030101060003" pitchFamily="34" charset="-52"/>
              </a:rPr>
              <a:t>ut</a:t>
            </a: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 </a:t>
            </a:r>
            <a:r>
              <a:rPr lang="en-US" sz="1200" dirty="0" err="1">
                <a:solidFill>
                  <a:srgbClr val="212121"/>
                </a:solidFill>
                <a:latin typeface="Raleway" panose="020B0503030101060003" pitchFamily="34" charset="-52"/>
              </a:rPr>
              <a:t>labore</a:t>
            </a: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 et dolore magna </a:t>
            </a:r>
            <a:r>
              <a:rPr lang="en-US" sz="1200" dirty="0" err="1">
                <a:solidFill>
                  <a:srgbClr val="212121"/>
                </a:solidFill>
                <a:latin typeface="Raleway" panose="020B0503030101060003" pitchFamily="34" charset="-52"/>
              </a:rPr>
              <a:t>aliqua</a:t>
            </a: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. </a:t>
            </a:r>
            <a:endParaRPr lang="es-ES_tradnl" sz="900" dirty="0">
              <a:solidFill>
                <a:srgbClr val="212121"/>
              </a:solidFill>
              <a:latin typeface="Raleway" panose="020B0503030101060003" pitchFamily="34" charset="-52"/>
              <a:ea typeface="Roboto" charset="0"/>
              <a:cs typeface="Roboto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2583CC78-69C7-491C-957F-70014534CC62}"/>
              </a:ext>
            </a:extLst>
          </p:cNvPr>
          <p:cNvSpPr/>
          <p:nvPr userDrawn="1"/>
        </p:nvSpPr>
        <p:spPr>
          <a:xfrm>
            <a:off x="8862290" y="0"/>
            <a:ext cx="2766291" cy="6858000"/>
          </a:xfrm>
          <a:prstGeom prst="rect">
            <a:avLst/>
          </a:prstGeom>
          <a:gradFill>
            <a:gsLst>
              <a:gs pos="0">
                <a:srgbClr val="F99A35"/>
              </a:gs>
              <a:gs pos="100000">
                <a:srgbClr val="EE732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Текст 31">
            <a:extLst>
              <a:ext uri="{FF2B5EF4-FFF2-40B4-BE49-F238E27FC236}">
                <a16:creationId xmlns="" xmlns:a16="http://schemas.microsoft.com/office/drawing/2014/main" id="{812F3D01-DA0A-436D-A220-F62306C6C75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30241" y="4586380"/>
            <a:ext cx="2397137" cy="13573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>
              <a:spcAft>
                <a:spcPts val="600"/>
              </a:spcAft>
            </a:pP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Lorem ipsum dolor sit </a:t>
            </a:r>
            <a:r>
              <a:rPr lang="en-US" sz="1200" dirty="0" err="1">
                <a:solidFill>
                  <a:srgbClr val="212121"/>
                </a:solidFill>
                <a:latin typeface="Raleway" panose="020B0503030101060003" pitchFamily="34" charset="-52"/>
              </a:rPr>
              <a:t>amet</a:t>
            </a: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, </a:t>
            </a:r>
            <a:r>
              <a:rPr lang="en-US" sz="1200" dirty="0" err="1">
                <a:solidFill>
                  <a:srgbClr val="212121"/>
                </a:solidFill>
                <a:latin typeface="Raleway" panose="020B0503030101060003" pitchFamily="34" charset="-52"/>
              </a:rPr>
              <a:t>consectetur</a:t>
            </a: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 </a:t>
            </a:r>
            <a:r>
              <a:rPr lang="en-US" sz="1200" dirty="0" err="1">
                <a:solidFill>
                  <a:srgbClr val="212121"/>
                </a:solidFill>
                <a:latin typeface="Raleway" panose="020B0503030101060003" pitchFamily="34" charset="-52"/>
              </a:rPr>
              <a:t>adipiscing</a:t>
            </a: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 </a:t>
            </a:r>
            <a:r>
              <a:rPr lang="en-US" sz="1200" dirty="0" err="1">
                <a:solidFill>
                  <a:srgbClr val="212121"/>
                </a:solidFill>
                <a:latin typeface="Raleway" panose="020B0503030101060003" pitchFamily="34" charset="-52"/>
              </a:rPr>
              <a:t>elit</a:t>
            </a: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, sed </a:t>
            </a:r>
            <a:r>
              <a:rPr lang="ru-RU" sz="1200" dirty="0">
                <a:solidFill>
                  <a:srgbClr val="212121"/>
                </a:solidFill>
                <a:latin typeface="Raleway" panose="020B0503030101060003" pitchFamily="34" charset="-52"/>
              </a:rPr>
              <a:t/>
            </a:r>
            <a:br>
              <a:rPr lang="ru-RU" sz="1200" dirty="0">
                <a:solidFill>
                  <a:srgbClr val="212121"/>
                </a:solidFill>
                <a:latin typeface="Raleway" panose="020B0503030101060003" pitchFamily="34" charset="-52"/>
              </a:rPr>
            </a:b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do </a:t>
            </a:r>
            <a:r>
              <a:rPr lang="en-US" sz="1200" dirty="0" err="1">
                <a:solidFill>
                  <a:srgbClr val="212121"/>
                </a:solidFill>
                <a:latin typeface="Raleway" panose="020B0503030101060003" pitchFamily="34" charset="-52"/>
              </a:rPr>
              <a:t>eiusmod</a:t>
            </a: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 </a:t>
            </a:r>
            <a:r>
              <a:rPr lang="en-US" sz="1200" dirty="0" err="1">
                <a:solidFill>
                  <a:srgbClr val="212121"/>
                </a:solidFill>
                <a:latin typeface="Raleway" panose="020B0503030101060003" pitchFamily="34" charset="-52"/>
              </a:rPr>
              <a:t>tempor</a:t>
            </a: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 </a:t>
            </a:r>
            <a:r>
              <a:rPr lang="en-US" sz="1200" dirty="0" err="1">
                <a:solidFill>
                  <a:srgbClr val="212121"/>
                </a:solidFill>
                <a:latin typeface="Raleway" panose="020B0503030101060003" pitchFamily="34" charset="-52"/>
              </a:rPr>
              <a:t>incididunt</a:t>
            </a: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 </a:t>
            </a:r>
            <a:r>
              <a:rPr lang="en-US" sz="1200" dirty="0" err="1">
                <a:solidFill>
                  <a:srgbClr val="212121"/>
                </a:solidFill>
                <a:latin typeface="Raleway" panose="020B0503030101060003" pitchFamily="34" charset="-52"/>
              </a:rPr>
              <a:t>ut</a:t>
            </a: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 </a:t>
            </a:r>
            <a:r>
              <a:rPr lang="en-US" sz="1200" dirty="0" err="1">
                <a:solidFill>
                  <a:srgbClr val="212121"/>
                </a:solidFill>
                <a:latin typeface="Raleway" panose="020B0503030101060003" pitchFamily="34" charset="-52"/>
              </a:rPr>
              <a:t>labore</a:t>
            </a: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 et dolore magna </a:t>
            </a:r>
            <a:r>
              <a:rPr lang="en-US" sz="1200" dirty="0" err="1">
                <a:solidFill>
                  <a:srgbClr val="212121"/>
                </a:solidFill>
                <a:latin typeface="Raleway" panose="020B0503030101060003" pitchFamily="34" charset="-52"/>
              </a:rPr>
              <a:t>aliqua</a:t>
            </a: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. </a:t>
            </a:r>
            <a:endParaRPr lang="es-ES_tradnl" sz="900" dirty="0">
              <a:solidFill>
                <a:srgbClr val="212121"/>
              </a:solidFill>
              <a:latin typeface="Raleway" panose="020B0503030101060003" pitchFamily="34" charset="-52"/>
              <a:ea typeface="Roboto" charset="0"/>
              <a:cs typeface="Roboto" charset="0"/>
            </a:endParaRPr>
          </a:p>
        </p:txBody>
      </p:sp>
      <p:sp>
        <p:nvSpPr>
          <p:cNvPr id="35" name="Текст 31">
            <a:extLst>
              <a:ext uri="{FF2B5EF4-FFF2-40B4-BE49-F238E27FC236}">
                <a16:creationId xmlns="" xmlns:a16="http://schemas.microsoft.com/office/drawing/2014/main" id="{0093D967-E70D-4BD6-8522-2F43FC1D2F9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95266" y="4586380"/>
            <a:ext cx="2397137" cy="13573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>
              <a:spcAft>
                <a:spcPts val="600"/>
              </a:spcAft>
            </a:pP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Lorem ipsum dolor sit </a:t>
            </a:r>
            <a:r>
              <a:rPr lang="en-US" sz="1200" dirty="0" err="1">
                <a:solidFill>
                  <a:srgbClr val="212121"/>
                </a:solidFill>
                <a:latin typeface="Raleway" panose="020B0503030101060003" pitchFamily="34" charset="-52"/>
              </a:rPr>
              <a:t>amet</a:t>
            </a: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, </a:t>
            </a:r>
            <a:r>
              <a:rPr lang="en-US" sz="1200" dirty="0" err="1">
                <a:solidFill>
                  <a:srgbClr val="212121"/>
                </a:solidFill>
                <a:latin typeface="Raleway" panose="020B0503030101060003" pitchFamily="34" charset="-52"/>
              </a:rPr>
              <a:t>consectetur</a:t>
            </a: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 </a:t>
            </a:r>
            <a:r>
              <a:rPr lang="en-US" sz="1200" dirty="0" err="1">
                <a:solidFill>
                  <a:srgbClr val="212121"/>
                </a:solidFill>
                <a:latin typeface="Raleway" panose="020B0503030101060003" pitchFamily="34" charset="-52"/>
              </a:rPr>
              <a:t>adipiscing</a:t>
            </a: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 </a:t>
            </a:r>
            <a:r>
              <a:rPr lang="en-US" sz="1200" dirty="0" err="1">
                <a:solidFill>
                  <a:srgbClr val="212121"/>
                </a:solidFill>
                <a:latin typeface="Raleway" panose="020B0503030101060003" pitchFamily="34" charset="-52"/>
              </a:rPr>
              <a:t>elit</a:t>
            </a: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, sed </a:t>
            </a:r>
            <a:r>
              <a:rPr lang="ru-RU" sz="1200" dirty="0">
                <a:solidFill>
                  <a:srgbClr val="212121"/>
                </a:solidFill>
                <a:latin typeface="Raleway" panose="020B0503030101060003" pitchFamily="34" charset="-52"/>
              </a:rPr>
              <a:t/>
            </a:r>
            <a:br>
              <a:rPr lang="ru-RU" sz="1200" dirty="0">
                <a:solidFill>
                  <a:srgbClr val="212121"/>
                </a:solidFill>
                <a:latin typeface="Raleway" panose="020B0503030101060003" pitchFamily="34" charset="-52"/>
              </a:rPr>
            </a:b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do </a:t>
            </a:r>
            <a:r>
              <a:rPr lang="en-US" sz="1200" dirty="0" err="1">
                <a:solidFill>
                  <a:srgbClr val="212121"/>
                </a:solidFill>
                <a:latin typeface="Raleway" panose="020B0503030101060003" pitchFamily="34" charset="-52"/>
              </a:rPr>
              <a:t>eiusmod</a:t>
            </a: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 </a:t>
            </a:r>
            <a:r>
              <a:rPr lang="en-US" sz="1200" dirty="0" err="1">
                <a:solidFill>
                  <a:srgbClr val="212121"/>
                </a:solidFill>
                <a:latin typeface="Raleway" panose="020B0503030101060003" pitchFamily="34" charset="-52"/>
              </a:rPr>
              <a:t>tempor</a:t>
            </a: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 </a:t>
            </a:r>
            <a:r>
              <a:rPr lang="en-US" sz="1200" dirty="0" err="1">
                <a:solidFill>
                  <a:srgbClr val="212121"/>
                </a:solidFill>
                <a:latin typeface="Raleway" panose="020B0503030101060003" pitchFamily="34" charset="-52"/>
              </a:rPr>
              <a:t>incididunt</a:t>
            </a: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 </a:t>
            </a:r>
            <a:r>
              <a:rPr lang="en-US" sz="1200" dirty="0" err="1">
                <a:solidFill>
                  <a:srgbClr val="212121"/>
                </a:solidFill>
                <a:latin typeface="Raleway" panose="020B0503030101060003" pitchFamily="34" charset="-52"/>
              </a:rPr>
              <a:t>ut</a:t>
            </a: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 </a:t>
            </a:r>
            <a:r>
              <a:rPr lang="en-US" sz="1200" dirty="0" err="1">
                <a:solidFill>
                  <a:srgbClr val="212121"/>
                </a:solidFill>
                <a:latin typeface="Raleway" panose="020B0503030101060003" pitchFamily="34" charset="-52"/>
              </a:rPr>
              <a:t>labore</a:t>
            </a: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 et dolore magna </a:t>
            </a:r>
            <a:r>
              <a:rPr lang="en-US" sz="1200" dirty="0" err="1">
                <a:solidFill>
                  <a:srgbClr val="212121"/>
                </a:solidFill>
                <a:latin typeface="Raleway" panose="020B0503030101060003" pitchFamily="34" charset="-52"/>
              </a:rPr>
              <a:t>aliqua</a:t>
            </a: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. </a:t>
            </a:r>
            <a:endParaRPr lang="es-ES_tradnl" sz="900" dirty="0">
              <a:solidFill>
                <a:srgbClr val="212121"/>
              </a:solidFill>
              <a:latin typeface="Raleway" panose="020B0503030101060003" pitchFamily="34" charset="-52"/>
              <a:ea typeface="Roboto" charset="0"/>
              <a:cs typeface="Roboto" charset="0"/>
            </a:endParaRPr>
          </a:p>
        </p:txBody>
      </p:sp>
      <p:sp>
        <p:nvSpPr>
          <p:cNvPr id="38" name="Текст 37">
            <a:extLst>
              <a:ext uri="{FF2B5EF4-FFF2-40B4-BE49-F238E27FC236}">
                <a16:creationId xmlns="" xmlns:a16="http://schemas.microsoft.com/office/drawing/2014/main" id="{93F57F4A-8612-4E7F-9338-760546B8BAF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066030" y="4586381"/>
            <a:ext cx="2393991" cy="13573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>
              <a:spcAft>
                <a:spcPts val="600"/>
              </a:spcAft>
            </a:pPr>
            <a:r>
              <a:rPr lang="en-US" sz="1200" dirty="0">
                <a:solidFill>
                  <a:schemeClr val="bg1"/>
                </a:solidFill>
                <a:latin typeface="Raleway" panose="020B0503030101060003" pitchFamily="34" charset="-52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latin typeface="Raleway" panose="020B0503030101060003" pitchFamily="34" charset="-52"/>
              </a:rPr>
              <a:t>amet</a:t>
            </a:r>
            <a:r>
              <a:rPr lang="en-US" sz="1200" dirty="0">
                <a:solidFill>
                  <a:schemeClr val="bg1"/>
                </a:solidFill>
                <a:latin typeface="Raleway" panose="020B0503030101060003" pitchFamily="34" charset="-52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Raleway" panose="020B0503030101060003" pitchFamily="34" charset="-52"/>
              </a:rPr>
              <a:t>consectetur</a:t>
            </a:r>
            <a:r>
              <a:rPr lang="en-US" sz="1200" dirty="0">
                <a:solidFill>
                  <a:schemeClr val="bg1"/>
                </a:solidFill>
                <a:latin typeface="Raleway" panose="020B0503030101060003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Raleway" panose="020B0503030101060003" pitchFamily="34" charset="-52"/>
              </a:rPr>
              <a:t>adipiscing</a:t>
            </a:r>
            <a:r>
              <a:rPr lang="en-US" sz="1200" dirty="0">
                <a:solidFill>
                  <a:schemeClr val="bg1"/>
                </a:solidFill>
                <a:latin typeface="Raleway" panose="020B0503030101060003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Raleway" panose="020B0503030101060003" pitchFamily="34" charset="-52"/>
              </a:rPr>
              <a:t>elit</a:t>
            </a:r>
            <a:r>
              <a:rPr lang="en-US" sz="1200" dirty="0">
                <a:solidFill>
                  <a:schemeClr val="bg1"/>
                </a:solidFill>
                <a:latin typeface="Raleway" panose="020B0503030101060003" pitchFamily="34" charset="-52"/>
              </a:rPr>
              <a:t>, sed </a:t>
            </a:r>
            <a:r>
              <a:rPr lang="ru-RU" sz="1200" dirty="0">
                <a:solidFill>
                  <a:schemeClr val="bg1"/>
                </a:solidFill>
                <a:latin typeface="Raleway" panose="020B0503030101060003" pitchFamily="34" charset="-52"/>
              </a:rPr>
              <a:t/>
            </a:r>
            <a:br>
              <a:rPr lang="ru-RU" sz="1200" dirty="0">
                <a:solidFill>
                  <a:schemeClr val="bg1"/>
                </a:solidFill>
                <a:latin typeface="Raleway" panose="020B0503030101060003" pitchFamily="34" charset="-52"/>
              </a:rPr>
            </a:br>
            <a:r>
              <a:rPr lang="en-US" sz="1200" dirty="0">
                <a:solidFill>
                  <a:schemeClr val="bg1"/>
                </a:solidFill>
                <a:latin typeface="Raleway" panose="020B0503030101060003" pitchFamily="34" charset="-52"/>
              </a:rPr>
              <a:t>do </a:t>
            </a:r>
            <a:r>
              <a:rPr lang="en-US" sz="1200" dirty="0" err="1">
                <a:solidFill>
                  <a:schemeClr val="bg1"/>
                </a:solidFill>
                <a:latin typeface="Raleway" panose="020B0503030101060003" pitchFamily="34" charset="-52"/>
              </a:rPr>
              <a:t>eiusmod</a:t>
            </a:r>
            <a:r>
              <a:rPr lang="en-US" sz="1200" dirty="0">
                <a:solidFill>
                  <a:schemeClr val="bg1"/>
                </a:solidFill>
                <a:latin typeface="Raleway" panose="020B0503030101060003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Raleway" panose="020B0503030101060003" pitchFamily="34" charset="-52"/>
              </a:rPr>
              <a:t>tempor</a:t>
            </a:r>
            <a:r>
              <a:rPr lang="en-US" sz="1200" dirty="0">
                <a:solidFill>
                  <a:schemeClr val="bg1"/>
                </a:solidFill>
                <a:latin typeface="Raleway" panose="020B0503030101060003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Raleway" panose="020B0503030101060003" pitchFamily="34" charset="-52"/>
              </a:rPr>
              <a:t>incididunt</a:t>
            </a:r>
            <a:r>
              <a:rPr lang="en-US" sz="1200" dirty="0">
                <a:solidFill>
                  <a:schemeClr val="bg1"/>
                </a:solidFill>
                <a:latin typeface="Raleway" panose="020B0503030101060003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Raleway" panose="020B0503030101060003" pitchFamily="34" charset="-52"/>
              </a:rPr>
              <a:t>ut</a:t>
            </a:r>
            <a:r>
              <a:rPr lang="en-US" sz="1200" dirty="0">
                <a:solidFill>
                  <a:schemeClr val="bg1"/>
                </a:solidFill>
                <a:latin typeface="Raleway" panose="020B0503030101060003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Raleway" panose="020B0503030101060003" pitchFamily="34" charset="-52"/>
              </a:rPr>
              <a:t>labore</a:t>
            </a:r>
            <a:r>
              <a:rPr lang="en-US" sz="1200" dirty="0">
                <a:solidFill>
                  <a:schemeClr val="bg1"/>
                </a:solidFill>
                <a:latin typeface="Raleway" panose="020B0503030101060003" pitchFamily="34" charset="-52"/>
              </a:rPr>
              <a:t> et dolore magna </a:t>
            </a:r>
            <a:r>
              <a:rPr lang="en-US" sz="1200" dirty="0" err="1">
                <a:solidFill>
                  <a:schemeClr val="bg1"/>
                </a:solidFill>
                <a:latin typeface="Raleway" panose="020B0503030101060003" pitchFamily="34" charset="-52"/>
              </a:rPr>
              <a:t>aliqua</a:t>
            </a:r>
            <a:r>
              <a:rPr lang="en-US" sz="1200" dirty="0">
                <a:solidFill>
                  <a:schemeClr val="bg1"/>
                </a:solidFill>
                <a:latin typeface="Raleway" panose="020B0503030101060003" pitchFamily="34" charset="-52"/>
              </a:rPr>
              <a:t>. </a:t>
            </a:r>
            <a:endParaRPr lang="es-ES_tradnl" sz="900" dirty="0">
              <a:solidFill>
                <a:schemeClr val="bg1"/>
              </a:solidFill>
              <a:latin typeface="Raleway" panose="020B0503030101060003" pitchFamily="34" charset="-52"/>
              <a:ea typeface="Roboto" charset="0"/>
              <a:cs typeface="Roboto" charset="0"/>
            </a:endParaRPr>
          </a:p>
        </p:txBody>
      </p:sp>
      <p:sp>
        <p:nvSpPr>
          <p:cNvPr id="27" name="Текст 19">
            <a:extLst>
              <a:ext uri="{FF2B5EF4-FFF2-40B4-BE49-F238E27FC236}">
                <a16:creationId xmlns="" xmlns:a16="http://schemas.microsoft.com/office/drawing/2014/main" id="{3DDD57B4-7C54-43E9-BFD5-002A4941D1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8945" y="4218258"/>
            <a:ext cx="2397137" cy="338555"/>
          </a:xfrm>
        </p:spPr>
        <p:txBody>
          <a:bodyPr anchor="ctr">
            <a:normAutofit/>
          </a:bodyPr>
          <a:lstStyle>
            <a:lvl1pPr marL="0" indent="0">
              <a:buNone/>
              <a:defRPr sz="1600" b="1">
                <a:solidFill>
                  <a:srgbClr val="EE732F"/>
                </a:solidFill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8" name="Текст 19">
            <a:extLst>
              <a:ext uri="{FF2B5EF4-FFF2-40B4-BE49-F238E27FC236}">
                <a16:creationId xmlns="" xmlns:a16="http://schemas.microsoft.com/office/drawing/2014/main" id="{F16343CB-E6B7-408E-8064-DB52A4F3543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0242" y="4218258"/>
            <a:ext cx="2397137" cy="338555"/>
          </a:xfrm>
        </p:spPr>
        <p:txBody>
          <a:bodyPr anchor="ctr">
            <a:normAutofit/>
          </a:bodyPr>
          <a:lstStyle>
            <a:lvl1pPr marL="0" indent="0">
              <a:buNone/>
              <a:defRPr sz="1600" b="1">
                <a:solidFill>
                  <a:srgbClr val="EE732F"/>
                </a:solidFill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9" name="Текст 19">
            <a:extLst>
              <a:ext uri="{FF2B5EF4-FFF2-40B4-BE49-F238E27FC236}">
                <a16:creationId xmlns="" xmlns:a16="http://schemas.microsoft.com/office/drawing/2014/main" id="{52BCBB6B-7635-44A1-A8A3-E98D5BB9CFD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91539" y="4218258"/>
            <a:ext cx="2397137" cy="338555"/>
          </a:xfrm>
        </p:spPr>
        <p:txBody>
          <a:bodyPr anchor="ctr">
            <a:normAutofit/>
          </a:bodyPr>
          <a:lstStyle>
            <a:lvl1pPr marL="0" indent="0">
              <a:buNone/>
              <a:defRPr sz="1600" b="1">
                <a:solidFill>
                  <a:srgbClr val="EE732F"/>
                </a:solidFill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30" name="Текст 19">
            <a:extLst>
              <a:ext uri="{FF2B5EF4-FFF2-40B4-BE49-F238E27FC236}">
                <a16:creationId xmlns="" xmlns:a16="http://schemas.microsoft.com/office/drawing/2014/main" id="{506D019B-B2DB-400C-9E2C-29C2A36362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62884" y="4218258"/>
            <a:ext cx="2397137" cy="338555"/>
          </a:xfrm>
        </p:spPr>
        <p:txBody>
          <a:bodyPr anchor="ctr"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2" name="Заголовок 1">
            <a:extLst>
              <a:ext uri="{FF2B5EF4-FFF2-40B4-BE49-F238E27FC236}">
                <a16:creationId xmlns="" xmlns:a16="http://schemas.microsoft.com/office/drawing/2014/main" id="{3DD7DDDA-2EE8-41AB-835C-7AC0FDACFB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9649" y="1746808"/>
            <a:ext cx="7499516" cy="7327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dirty="0"/>
              <a:t>Заголовок слайда с контентом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048527CA-BB89-40B7-BDE9-B142387F51C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670477" y="6591282"/>
            <a:ext cx="623836" cy="365125"/>
          </a:xfrm>
        </p:spPr>
        <p:txBody>
          <a:bodyPr/>
          <a:lstStyle/>
          <a:p>
            <a:fld id="{D35D9C80-C32E-4ED3-9196-5A0424C3E92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C0C21D4C-B6BA-47AE-BAA1-39F18CFDEC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4533" y="304855"/>
            <a:ext cx="835415" cy="477380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2EC92FEA-883E-4A95-B251-8027F1DA5782}"/>
              </a:ext>
            </a:extLst>
          </p:cNvPr>
          <p:cNvSpPr/>
          <p:nvPr userDrawn="1"/>
        </p:nvSpPr>
        <p:spPr>
          <a:xfrm>
            <a:off x="763952" y="6191806"/>
            <a:ext cx="455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99A35">
                    <a:alpha val="60000"/>
                  </a:srgbClr>
                </a:solidFill>
                <a:latin typeface="Heraclito ExtraBold" pitchFamily="2" charset="0"/>
              </a:rPr>
              <a:t>#1</a:t>
            </a:r>
            <a:endParaRPr lang="ru-RU" dirty="0">
              <a:solidFill>
                <a:srgbClr val="F99A35">
                  <a:alpha val="60000"/>
                </a:srgbClr>
              </a:solidFill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A0F435B4-7285-47B4-ADDA-2D437267B78D}"/>
              </a:ext>
            </a:extLst>
          </p:cNvPr>
          <p:cNvSpPr/>
          <p:nvPr userDrawn="1"/>
        </p:nvSpPr>
        <p:spPr>
          <a:xfrm>
            <a:off x="3530242" y="6191806"/>
            <a:ext cx="4812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99A35">
                    <a:alpha val="60000"/>
                  </a:srgbClr>
                </a:solidFill>
                <a:latin typeface="Heraclito ExtraBold" pitchFamily="2" charset="0"/>
              </a:rPr>
              <a:t>#</a:t>
            </a:r>
            <a:r>
              <a:rPr lang="ru-RU" dirty="0">
                <a:solidFill>
                  <a:srgbClr val="F99A35">
                    <a:alpha val="60000"/>
                  </a:srgbClr>
                </a:solidFill>
                <a:latin typeface="Heraclito ExtraBold" pitchFamily="2" charset="0"/>
              </a:rPr>
              <a:t>2</a:t>
            </a:r>
            <a:endParaRPr lang="ru-RU" dirty="0">
              <a:solidFill>
                <a:srgbClr val="F99A35">
                  <a:alpha val="60000"/>
                </a:srgbClr>
              </a:solidFill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CA49206A-49DC-401D-91BD-3B814EDB410D}"/>
              </a:ext>
            </a:extLst>
          </p:cNvPr>
          <p:cNvSpPr/>
          <p:nvPr userDrawn="1"/>
        </p:nvSpPr>
        <p:spPr>
          <a:xfrm>
            <a:off x="6296533" y="6203876"/>
            <a:ext cx="4844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99A35">
                    <a:alpha val="60000"/>
                  </a:srgbClr>
                </a:solidFill>
                <a:latin typeface="Heraclito ExtraBold" pitchFamily="2" charset="0"/>
              </a:rPr>
              <a:t>#</a:t>
            </a:r>
            <a:r>
              <a:rPr lang="ru-RU" dirty="0">
                <a:solidFill>
                  <a:srgbClr val="F99A35">
                    <a:alpha val="60000"/>
                  </a:srgbClr>
                </a:solidFill>
                <a:latin typeface="Heraclito ExtraBold" pitchFamily="2" charset="0"/>
              </a:rPr>
              <a:t>3</a:t>
            </a:r>
            <a:endParaRPr lang="ru-RU" dirty="0">
              <a:solidFill>
                <a:srgbClr val="F99A35">
                  <a:alpha val="60000"/>
                </a:srgbClr>
              </a:solidFill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EA81CAFE-AC56-4265-99B2-D16D394BCC3B}"/>
              </a:ext>
            </a:extLst>
          </p:cNvPr>
          <p:cNvSpPr/>
          <p:nvPr userDrawn="1"/>
        </p:nvSpPr>
        <p:spPr>
          <a:xfrm>
            <a:off x="9062823" y="6191806"/>
            <a:ext cx="4908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>
                    <a:alpha val="60000"/>
                  </a:schemeClr>
                </a:solidFill>
                <a:latin typeface="Heraclito ExtraBold" pitchFamily="2" charset="0"/>
              </a:rPr>
              <a:t>#</a:t>
            </a:r>
            <a:r>
              <a:rPr lang="ru-RU" dirty="0">
                <a:solidFill>
                  <a:schemeClr val="bg1">
                    <a:alpha val="60000"/>
                  </a:schemeClr>
                </a:solidFill>
                <a:latin typeface="Heraclito ExtraBold" pitchFamily="2" charset="0"/>
              </a:rPr>
              <a:t>4</a:t>
            </a:r>
            <a:endParaRPr lang="ru-RU" dirty="0">
              <a:solidFill>
                <a:schemeClr val="bg1">
                  <a:alpha val="60000"/>
                </a:schemeClr>
              </a:solidFill>
            </a:endParaRPr>
          </a:p>
        </p:txBody>
      </p:sp>
      <p:sp>
        <p:nvSpPr>
          <p:cNvPr id="19" name="Прямоугольник: скругленные противолежащие углы 18">
            <a:extLst>
              <a:ext uri="{FF2B5EF4-FFF2-40B4-BE49-F238E27FC236}">
                <a16:creationId xmlns="" xmlns:a16="http://schemas.microsoft.com/office/drawing/2014/main" id="{7F53BED4-F2E7-4E02-916E-09231091081A}"/>
              </a:ext>
            </a:extLst>
          </p:cNvPr>
          <p:cNvSpPr/>
          <p:nvPr userDrawn="1"/>
        </p:nvSpPr>
        <p:spPr>
          <a:xfrm>
            <a:off x="713641" y="1358013"/>
            <a:ext cx="1724759" cy="338554"/>
          </a:xfrm>
          <a:prstGeom prst="round2DiagRect">
            <a:avLst>
              <a:gd name="adj1" fmla="val 50000"/>
              <a:gd name="adj2" fmla="val 0"/>
            </a:avLst>
          </a:prstGeom>
          <a:gradFill>
            <a:gsLst>
              <a:gs pos="0">
                <a:srgbClr val="F99A35">
                  <a:alpha val="79000"/>
                </a:srgbClr>
              </a:gs>
              <a:gs pos="100000">
                <a:srgbClr val="EE732F">
                  <a:alpha val="96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23" name="Текст 3">
            <a:extLst>
              <a:ext uri="{FF2B5EF4-FFF2-40B4-BE49-F238E27FC236}">
                <a16:creationId xmlns="" xmlns:a16="http://schemas.microsoft.com/office/drawing/2014/main" id="{10943DC0-CF3D-4968-8F93-446563079DE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5432" y="1376573"/>
            <a:ext cx="1441831" cy="338554"/>
          </a:xfrm>
        </p:spPr>
        <p:txBody>
          <a:bodyPr anchor="ctr">
            <a:normAutofit/>
          </a:bodyPr>
          <a:lstStyle>
            <a:lvl1pPr marL="0" indent="0">
              <a:buNone/>
              <a:defRPr sz="1100">
                <a:solidFill>
                  <a:schemeClr val="bg1"/>
                </a:solidFill>
                <a:latin typeface="Heraclito Medium" pitchFamily="2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1742113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Текст 13">
            <a:extLst>
              <a:ext uri="{FF2B5EF4-FFF2-40B4-BE49-F238E27FC236}">
                <a16:creationId xmlns="" xmlns:a16="http://schemas.microsoft.com/office/drawing/2014/main" id="{B89C3BE2-1358-407B-8839-6519EDA23E0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02266" y="5798407"/>
            <a:ext cx="4389697" cy="576000"/>
          </a:xfrm>
        </p:spPr>
        <p:txBody>
          <a:bodyPr/>
          <a:lstStyle>
            <a:lvl1pPr marL="0" indent="0">
              <a:buNone/>
              <a:defRPr/>
            </a:lvl1pPr>
            <a:lvl4pPr marL="0" indent="0">
              <a:buNone/>
              <a:defRPr/>
            </a:lvl4pPr>
          </a:lstStyle>
          <a:p>
            <a:pPr>
              <a:spcAft>
                <a:spcPts val="300"/>
              </a:spcAft>
            </a:pPr>
            <a:r>
              <a:rPr lang="en-US" sz="1400" dirty="0">
                <a:solidFill>
                  <a:srgbClr val="212121"/>
                </a:solidFill>
                <a:latin typeface="Raleway" panose="020B0503030101060003" pitchFamily="34" charset="-52"/>
              </a:rPr>
              <a:t>Lorem ipsum dolor sit </a:t>
            </a:r>
            <a:r>
              <a:rPr lang="en-US" sz="1400" dirty="0" err="1">
                <a:solidFill>
                  <a:srgbClr val="212121"/>
                </a:solidFill>
                <a:latin typeface="Raleway" panose="020B0503030101060003" pitchFamily="34" charset="-52"/>
              </a:rPr>
              <a:t>amet</a:t>
            </a:r>
            <a:r>
              <a:rPr lang="en-US" sz="1400" dirty="0">
                <a:solidFill>
                  <a:srgbClr val="212121"/>
                </a:solidFill>
                <a:latin typeface="Raleway" panose="020B0503030101060003" pitchFamily="34" charset="-52"/>
              </a:rPr>
              <a:t>, </a:t>
            </a:r>
            <a:r>
              <a:rPr lang="ru-RU" sz="1400" dirty="0">
                <a:solidFill>
                  <a:srgbClr val="212121"/>
                </a:solidFill>
                <a:latin typeface="Raleway" panose="020B0503030101060003" pitchFamily="34" charset="-52"/>
              </a:rPr>
              <a:t/>
            </a:r>
            <a:br>
              <a:rPr lang="ru-RU" sz="1400" dirty="0">
                <a:solidFill>
                  <a:srgbClr val="212121"/>
                </a:solidFill>
                <a:latin typeface="Raleway" panose="020B0503030101060003" pitchFamily="34" charset="-52"/>
              </a:rPr>
            </a:br>
            <a:r>
              <a:rPr lang="en-US" sz="1400" dirty="0" err="1">
                <a:solidFill>
                  <a:srgbClr val="212121"/>
                </a:solidFill>
                <a:latin typeface="Raleway" panose="020B0503030101060003" pitchFamily="34" charset="-52"/>
              </a:rPr>
              <a:t>consectetur</a:t>
            </a:r>
            <a:r>
              <a:rPr lang="en-US" sz="1400" dirty="0">
                <a:solidFill>
                  <a:srgbClr val="212121"/>
                </a:solidFill>
                <a:latin typeface="Raleway" panose="020B0503030101060003" pitchFamily="34" charset="-52"/>
              </a:rPr>
              <a:t> </a:t>
            </a:r>
            <a:r>
              <a:rPr lang="en-US" sz="1400" dirty="0" err="1">
                <a:solidFill>
                  <a:srgbClr val="212121"/>
                </a:solidFill>
                <a:latin typeface="Raleway" panose="020B0503030101060003" pitchFamily="34" charset="-52"/>
              </a:rPr>
              <a:t>adipiscing</a:t>
            </a:r>
            <a:r>
              <a:rPr lang="en-US" sz="1400" dirty="0">
                <a:solidFill>
                  <a:srgbClr val="212121"/>
                </a:solidFill>
                <a:latin typeface="Raleway" panose="020B0503030101060003" pitchFamily="34" charset="-52"/>
              </a:rPr>
              <a:t> </a:t>
            </a:r>
            <a:r>
              <a:rPr lang="en-US" sz="1400" dirty="0" err="1">
                <a:solidFill>
                  <a:srgbClr val="212121"/>
                </a:solidFill>
                <a:latin typeface="Raleway" panose="020B0503030101060003" pitchFamily="34" charset="-52"/>
              </a:rPr>
              <a:t>elit</a:t>
            </a:r>
            <a:endParaRPr lang="ru-RU" sz="1400" dirty="0">
              <a:solidFill>
                <a:schemeClr val="tx1">
                  <a:lumMod val="85000"/>
                  <a:lumOff val="15000"/>
                </a:schemeClr>
              </a:solidFill>
              <a:latin typeface="Raleway" panose="020B0503030101060003" pitchFamily="34" charset="-52"/>
            </a:endParaRPr>
          </a:p>
        </p:txBody>
      </p:sp>
      <p:sp>
        <p:nvSpPr>
          <p:cNvPr id="14" name="Текст 13">
            <a:extLst>
              <a:ext uri="{FF2B5EF4-FFF2-40B4-BE49-F238E27FC236}">
                <a16:creationId xmlns="" xmlns:a16="http://schemas.microsoft.com/office/drawing/2014/main" id="{C3698868-2270-4895-9379-5825F30D0EF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502266" y="4327034"/>
            <a:ext cx="4389697" cy="576000"/>
          </a:xfrm>
        </p:spPr>
        <p:txBody>
          <a:bodyPr/>
          <a:lstStyle>
            <a:lvl1pPr marL="0" indent="0">
              <a:buNone/>
              <a:defRPr/>
            </a:lvl1pPr>
            <a:lvl4pPr marL="0" indent="0">
              <a:buNone/>
              <a:defRPr/>
            </a:lvl4pPr>
          </a:lstStyle>
          <a:p>
            <a:pPr>
              <a:spcAft>
                <a:spcPts val="300"/>
              </a:spcAft>
            </a:pPr>
            <a:r>
              <a:rPr lang="en-US" sz="1400" dirty="0">
                <a:solidFill>
                  <a:srgbClr val="212121"/>
                </a:solidFill>
                <a:latin typeface="Raleway" panose="020B0503030101060003" pitchFamily="34" charset="-52"/>
              </a:rPr>
              <a:t>Lorem ipsum dolor sit </a:t>
            </a:r>
            <a:r>
              <a:rPr lang="en-US" sz="1400" dirty="0" err="1">
                <a:solidFill>
                  <a:srgbClr val="212121"/>
                </a:solidFill>
                <a:latin typeface="Raleway" panose="020B0503030101060003" pitchFamily="34" charset="-52"/>
              </a:rPr>
              <a:t>amet</a:t>
            </a:r>
            <a:r>
              <a:rPr lang="en-US" sz="1400" dirty="0">
                <a:solidFill>
                  <a:srgbClr val="212121"/>
                </a:solidFill>
                <a:latin typeface="Raleway" panose="020B0503030101060003" pitchFamily="34" charset="-52"/>
              </a:rPr>
              <a:t>, </a:t>
            </a:r>
            <a:r>
              <a:rPr lang="ru-RU" sz="1400" dirty="0">
                <a:solidFill>
                  <a:srgbClr val="212121"/>
                </a:solidFill>
                <a:latin typeface="Raleway" panose="020B0503030101060003" pitchFamily="34" charset="-52"/>
              </a:rPr>
              <a:t/>
            </a:r>
            <a:br>
              <a:rPr lang="ru-RU" sz="1400" dirty="0">
                <a:solidFill>
                  <a:srgbClr val="212121"/>
                </a:solidFill>
                <a:latin typeface="Raleway" panose="020B0503030101060003" pitchFamily="34" charset="-52"/>
              </a:rPr>
            </a:br>
            <a:r>
              <a:rPr lang="en-US" sz="1400" dirty="0" err="1">
                <a:solidFill>
                  <a:srgbClr val="212121"/>
                </a:solidFill>
                <a:latin typeface="Raleway" panose="020B0503030101060003" pitchFamily="34" charset="-52"/>
              </a:rPr>
              <a:t>consectetur</a:t>
            </a:r>
            <a:r>
              <a:rPr lang="en-US" sz="1400" dirty="0">
                <a:solidFill>
                  <a:srgbClr val="212121"/>
                </a:solidFill>
                <a:latin typeface="Raleway" panose="020B0503030101060003" pitchFamily="34" charset="-52"/>
              </a:rPr>
              <a:t> </a:t>
            </a:r>
            <a:r>
              <a:rPr lang="en-US" sz="1400" dirty="0" err="1">
                <a:solidFill>
                  <a:srgbClr val="212121"/>
                </a:solidFill>
                <a:latin typeface="Raleway" panose="020B0503030101060003" pitchFamily="34" charset="-52"/>
              </a:rPr>
              <a:t>adipiscing</a:t>
            </a:r>
            <a:r>
              <a:rPr lang="en-US" sz="1400" dirty="0">
                <a:solidFill>
                  <a:srgbClr val="212121"/>
                </a:solidFill>
                <a:latin typeface="Raleway" panose="020B0503030101060003" pitchFamily="34" charset="-52"/>
              </a:rPr>
              <a:t> </a:t>
            </a:r>
            <a:r>
              <a:rPr lang="en-US" sz="1400" dirty="0" err="1">
                <a:solidFill>
                  <a:srgbClr val="212121"/>
                </a:solidFill>
                <a:latin typeface="Raleway" panose="020B0503030101060003" pitchFamily="34" charset="-52"/>
              </a:rPr>
              <a:t>elit</a:t>
            </a:r>
            <a:endParaRPr lang="ru-RU" sz="1400" dirty="0">
              <a:solidFill>
                <a:schemeClr val="tx1">
                  <a:lumMod val="85000"/>
                  <a:lumOff val="15000"/>
                </a:schemeClr>
              </a:solidFill>
              <a:latin typeface="Raleway" panose="020B0503030101060003" pitchFamily="34" charset="-52"/>
            </a:endParaRPr>
          </a:p>
        </p:txBody>
      </p:sp>
      <p:sp>
        <p:nvSpPr>
          <p:cNvPr id="17" name="Текст 19">
            <a:extLst>
              <a:ext uri="{FF2B5EF4-FFF2-40B4-BE49-F238E27FC236}">
                <a16:creationId xmlns="" xmlns:a16="http://schemas.microsoft.com/office/drawing/2014/main" id="{8C8A1C9E-6277-4B33-9A8F-304C7869C8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02266" y="5390106"/>
            <a:ext cx="2953702" cy="338555"/>
          </a:xfrm>
        </p:spPr>
        <p:txBody>
          <a:bodyPr anchor="ctr">
            <a:normAutofit/>
          </a:bodyPr>
          <a:lstStyle>
            <a:lvl1pPr marL="0" indent="0">
              <a:buNone/>
              <a:defRPr sz="1600" b="1">
                <a:solidFill>
                  <a:srgbClr val="EE732F"/>
                </a:solidFill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0" name="Текст 19">
            <a:extLst>
              <a:ext uri="{FF2B5EF4-FFF2-40B4-BE49-F238E27FC236}">
                <a16:creationId xmlns="" xmlns:a16="http://schemas.microsoft.com/office/drawing/2014/main" id="{31EEEB7E-0780-4590-B720-E3AC12FA1E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02266" y="3929727"/>
            <a:ext cx="2953702" cy="338555"/>
          </a:xfrm>
        </p:spPr>
        <p:txBody>
          <a:bodyPr anchor="ctr">
            <a:normAutofit/>
          </a:bodyPr>
          <a:lstStyle>
            <a:lvl1pPr marL="0" indent="0">
              <a:buNone/>
              <a:defRPr sz="1600" b="1">
                <a:solidFill>
                  <a:srgbClr val="EE732F"/>
                </a:solidFill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6" name="Заголовок 1">
            <a:extLst>
              <a:ext uri="{FF2B5EF4-FFF2-40B4-BE49-F238E27FC236}">
                <a16:creationId xmlns="" xmlns:a16="http://schemas.microsoft.com/office/drawing/2014/main" id="{2600E0A4-F609-4E40-9EF7-00310F92B1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9649" y="4555319"/>
            <a:ext cx="432027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dirty="0"/>
              <a:t>Заголовок слайда с контентом</a:t>
            </a:r>
          </a:p>
        </p:txBody>
      </p:sp>
      <p:sp>
        <p:nvSpPr>
          <p:cNvPr id="15" name="Прямоугольник: скругленные противолежащие углы 14">
            <a:extLst>
              <a:ext uri="{FF2B5EF4-FFF2-40B4-BE49-F238E27FC236}">
                <a16:creationId xmlns="" xmlns:a16="http://schemas.microsoft.com/office/drawing/2014/main" id="{2DB9BF9C-8C12-4729-87EC-2EB5D895995F}"/>
              </a:ext>
            </a:extLst>
          </p:cNvPr>
          <p:cNvSpPr/>
          <p:nvPr userDrawn="1"/>
        </p:nvSpPr>
        <p:spPr>
          <a:xfrm>
            <a:off x="713641" y="4145878"/>
            <a:ext cx="1724759" cy="338554"/>
          </a:xfrm>
          <a:prstGeom prst="round2DiagRect">
            <a:avLst>
              <a:gd name="adj1" fmla="val 50000"/>
              <a:gd name="adj2" fmla="val 0"/>
            </a:avLst>
          </a:prstGeom>
          <a:gradFill>
            <a:gsLst>
              <a:gs pos="0">
                <a:srgbClr val="F99A35">
                  <a:alpha val="79000"/>
                </a:srgbClr>
              </a:gs>
              <a:gs pos="100000">
                <a:srgbClr val="EE732F">
                  <a:alpha val="96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5" name="Рисунок 4">
            <a:extLst>
              <a:ext uri="{FF2B5EF4-FFF2-40B4-BE49-F238E27FC236}">
                <a16:creationId xmlns="" xmlns:a16="http://schemas.microsoft.com/office/drawing/2014/main" id="{B29A2CB0-D382-4453-A4DE-10A7C824221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05382" y="-1"/>
            <a:ext cx="8386617" cy="3429000"/>
          </a:xfrm>
          <a:custGeom>
            <a:avLst/>
            <a:gdLst>
              <a:gd name="connsiteX0" fmla="*/ 0 w 8386617"/>
              <a:gd name="connsiteY0" fmla="*/ 0 h 3429000"/>
              <a:gd name="connsiteX1" fmla="*/ 8386617 w 8386617"/>
              <a:gd name="connsiteY1" fmla="*/ 0 h 3429000"/>
              <a:gd name="connsiteX2" fmla="*/ 8386617 w 8386617"/>
              <a:gd name="connsiteY2" fmla="*/ 3429000 h 3429000"/>
              <a:gd name="connsiteX3" fmla="*/ 571511 w 8386617"/>
              <a:gd name="connsiteY3" fmla="*/ 3429000 h 3429000"/>
              <a:gd name="connsiteX4" fmla="*/ 0 w 8386617"/>
              <a:gd name="connsiteY4" fmla="*/ 2857489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86617" h="3429000">
                <a:moveTo>
                  <a:pt x="0" y="0"/>
                </a:moveTo>
                <a:lnTo>
                  <a:pt x="8386617" y="0"/>
                </a:lnTo>
                <a:lnTo>
                  <a:pt x="8386617" y="3429000"/>
                </a:lnTo>
                <a:lnTo>
                  <a:pt x="571511" y="3429000"/>
                </a:lnTo>
                <a:cubicBezTo>
                  <a:pt x="255874" y="3429000"/>
                  <a:pt x="0" y="3173126"/>
                  <a:pt x="0" y="285748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D3539DFA-428C-414D-ACEC-6B82241980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35D9C80-C32E-4ED3-9196-5A0424C3E92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: скругленные противолежащие углы 5">
            <a:extLst>
              <a:ext uri="{FF2B5EF4-FFF2-40B4-BE49-F238E27FC236}">
                <a16:creationId xmlns="" xmlns:a16="http://schemas.microsoft.com/office/drawing/2014/main" id="{2CF4979E-BB9E-49E3-A073-978B55988779}"/>
              </a:ext>
            </a:extLst>
          </p:cNvPr>
          <p:cNvSpPr/>
          <p:nvPr userDrawn="1"/>
        </p:nvSpPr>
        <p:spPr>
          <a:xfrm>
            <a:off x="6585729" y="3970175"/>
            <a:ext cx="576000" cy="576000"/>
          </a:xfrm>
          <a:prstGeom prst="round2DiagRect">
            <a:avLst>
              <a:gd name="adj1" fmla="val 19212"/>
              <a:gd name="adj2" fmla="val 0"/>
            </a:avLst>
          </a:prstGeom>
          <a:gradFill>
            <a:gsLst>
              <a:gs pos="0">
                <a:srgbClr val="F99A35">
                  <a:alpha val="79000"/>
                </a:srgbClr>
              </a:gs>
              <a:gs pos="100000">
                <a:srgbClr val="EE732F">
                  <a:alpha val="96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7" name="Прямоугольник: скругленные противолежащие углы 6">
            <a:extLst>
              <a:ext uri="{FF2B5EF4-FFF2-40B4-BE49-F238E27FC236}">
                <a16:creationId xmlns="" xmlns:a16="http://schemas.microsoft.com/office/drawing/2014/main" id="{69644429-0723-4DFA-920C-1C5422E587EB}"/>
              </a:ext>
            </a:extLst>
          </p:cNvPr>
          <p:cNvSpPr/>
          <p:nvPr userDrawn="1"/>
        </p:nvSpPr>
        <p:spPr>
          <a:xfrm>
            <a:off x="6585729" y="5432579"/>
            <a:ext cx="576000" cy="576000"/>
          </a:xfrm>
          <a:prstGeom prst="round2DiagRect">
            <a:avLst>
              <a:gd name="adj1" fmla="val 19212"/>
              <a:gd name="adj2" fmla="val 0"/>
            </a:avLst>
          </a:prstGeom>
          <a:gradFill>
            <a:gsLst>
              <a:gs pos="0">
                <a:srgbClr val="F99A35">
                  <a:alpha val="79000"/>
                </a:srgbClr>
              </a:gs>
              <a:gs pos="100000">
                <a:srgbClr val="EE732F">
                  <a:alpha val="96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8485B721-14B1-46B3-8056-D0A2B6CACB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4533" y="304855"/>
            <a:ext cx="835415" cy="477380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49C8B578-5129-46BF-8206-360156D89E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55104" y="4145878"/>
            <a:ext cx="1441831" cy="338554"/>
          </a:xfrm>
        </p:spPr>
        <p:txBody>
          <a:bodyPr anchor="ctr">
            <a:normAutofit/>
          </a:bodyPr>
          <a:lstStyle>
            <a:lvl1pPr marL="0" indent="0">
              <a:buNone/>
              <a:defRPr sz="1100">
                <a:solidFill>
                  <a:schemeClr val="bg1"/>
                </a:solidFill>
                <a:latin typeface="Heraclito Medium" pitchFamily="2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="" xmlns:a16="http://schemas.microsoft.com/office/drawing/2014/main" id="{002A5311-6596-4152-BCB4-68C2FE55CFB3}"/>
              </a:ext>
            </a:extLst>
          </p:cNvPr>
          <p:cNvSpPr/>
          <p:nvPr userDrawn="1"/>
        </p:nvSpPr>
        <p:spPr>
          <a:xfrm>
            <a:off x="6645942" y="4073509"/>
            <a:ext cx="455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Heraclito ExtraBold" pitchFamily="2" charset="0"/>
              </a:rPr>
              <a:t>#1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="" xmlns:a16="http://schemas.microsoft.com/office/drawing/2014/main" id="{63011A47-E862-4DED-B424-AAB1BFDCDED5}"/>
              </a:ext>
            </a:extLst>
          </p:cNvPr>
          <p:cNvSpPr/>
          <p:nvPr userDrawn="1"/>
        </p:nvSpPr>
        <p:spPr>
          <a:xfrm>
            <a:off x="6633118" y="5535913"/>
            <a:ext cx="4812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Heraclito ExtraBold" pitchFamily="2" charset="0"/>
              </a:rPr>
              <a:t>#2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0765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лилиния: фигура 2">
            <a:extLst>
              <a:ext uri="{FF2B5EF4-FFF2-40B4-BE49-F238E27FC236}">
                <a16:creationId xmlns="" xmlns:a16="http://schemas.microsoft.com/office/drawing/2014/main" id="{B785BEA9-CAFC-441A-B21C-3151C08D9B0C}"/>
              </a:ext>
            </a:extLst>
          </p:cNvPr>
          <p:cNvSpPr/>
          <p:nvPr/>
        </p:nvSpPr>
        <p:spPr>
          <a:xfrm>
            <a:off x="8294256" y="1404456"/>
            <a:ext cx="2939854" cy="5158138"/>
          </a:xfrm>
          <a:custGeom>
            <a:avLst/>
            <a:gdLst>
              <a:gd name="connsiteX0" fmla="*/ 1578628 w 2802340"/>
              <a:gd name="connsiteY0" fmla="*/ 979947 h 4916862"/>
              <a:gd name="connsiteX1" fmla="*/ 2379719 w 2802340"/>
              <a:gd name="connsiteY1" fmla="*/ 1498302 h 4916862"/>
              <a:gd name="connsiteX2" fmla="*/ 2578923 w 2802340"/>
              <a:gd name="connsiteY2" fmla="*/ 2742777 h 4916862"/>
              <a:gd name="connsiteX3" fmla="*/ 2160169 w 2802340"/>
              <a:gd name="connsiteY3" fmla="*/ 3331816 h 4916862"/>
              <a:gd name="connsiteX4" fmla="*/ 2122684 w 2802340"/>
              <a:gd name="connsiteY4" fmla="*/ 3385367 h 4916862"/>
              <a:gd name="connsiteX5" fmla="*/ 1032426 w 2802340"/>
              <a:gd name="connsiteY5" fmla="*/ 4916862 h 4916862"/>
              <a:gd name="connsiteX6" fmla="*/ 310585 w 2802340"/>
              <a:gd name="connsiteY6" fmla="*/ 4404933 h 4916862"/>
              <a:gd name="connsiteX7" fmla="*/ 1378351 w 2802340"/>
              <a:gd name="connsiteY7" fmla="*/ 2904496 h 4916862"/>
              <a:gd name="connsiteX8" fmla="*/ 1447967 w 2802340"/>
              <a:gd name="connsiteY8" fmla="*/ 2808108 h 4916862"/>
              <a:gd name="connsiteX9" fmla="*/ 2003803 w 2802340"/>
              <a:gd name="connsiteY9" fmla="*/ 2026292 h 4916862"/>
              <a:gd name="connsiteX10" fmla="*/ 1867789 w 2802340"/>
              <a:gd name="connsiteY10" fmla="*/ 1322658 h 4916862"/>
              <a:gd name="connsiteX11" fmla="*/ 1513298 w 2802340"/>
              <a:gd name="connsiteY11" fmla="*/ 1070982 h 4916862"/>
              <a:gd name="connsiteX12" fmla="*/ 1578628 w 2802340"/>
              <a:gd name="connsiteY12" fmla="*/ 979947 h 4916862"/>
              <a:gd name="connsiteX13" fmla="*/ 0 w 2802340"/>
              <a:gd name="connsiteY13" fmla="*/ 0 h 4916862"/>
              <a:gd name="connsiteX14" fmla="*/ 826795 w 2802340"/>
              <a:gd name="connsiteY14" fmla="*/ 510856 h 4916862"/>
              <a:gd name="connsiteX15" fmla="*/ 791456 w 2802340"/>
              <a:gd name="connsiteY15" fmla="*/ 560120 h 4916862"/>
              <a:gd name="connsiteX16" fmla="*/ 0 w 2802340"/>
              <a:gd name="connsiteY16" fmla="*/ 0 h 4916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02340" h="4916862">
                <a:moveTo>
                  <a:pt x="1578628" y="979947"/>
                </a:moveTo>
                <a:cubicBezTo>
                  <a:pt x="1935265" y="1204850"/>
                  <a:pt x="2247991" y="1405127"/>
                  <a:pt x="2379719" y="1498302"/>
                </a:cubicBezTo>
                <a:cubicBezTo>
                  <a:pt x="2771701" y="1776756"/>
                  <a:pt x="2995532" y="2159092"/>
                  <a:pt x="2578923" y="2742777"/>
                </a:cubicBezTo>
                <a:cubicBezTo>
                  <a:pt x="2509307" y="2842379"/>
                  <a:pt x="2350801" y="3065142"/>
                  <a:pt x="2160169" y="3331816"/>
                </a:cubicBezTo>
                <a:cubicBezTo>
                  <a:pt x="2148389" y="3350022"/>
                  <a:pt x="2135537" y="3367155"/>
                  <a:pt x="2122684" y="3385367"/>
                </a:cubicBezTo>
                <a:cubicBezTo>
                  <a:pt x="1656805" y="4038663"/>
                  <a:pt x="1032426" y="4916862"/>
                  <a:pt x="1032426" y="4916862"/>
                </a:cubicBezTo>
                <a:lnTo>
                  <a:pt x="310585" y="4404933"/>
                </a:lnTo>
                <a:cubicBezTo>
                  <a:pt x="310585" y="4404933"/>
                  <a:pt x="895339" y="3583497"/>
                  <a:pt x="1378351" y="2904496"/>
                </a:cubicBezTo>
                <a:cubicBezTo>
                  <a:pt x="1401916" y="2872365"/>
                  <a:pt x="1425475" y="2840234"/>
                  <a:pt x="1447967" y="2808108"/>
                </a:cubicBezTo>
                <a:cubicBezTo>
                  <a:pt x="1728562" y="2412914"/>
                  <a:pt x="1962038" y="2085195"/>
                  <a:pt x="2003803" y="2026292"/>
                </a:cubicBezTo>
                <a:cubicBezTo>
                  <a:pt x="2118398" y="1864573"/>
                  <a:pt x="2310109" y="1635383"/>
                  <a:pt x="1867789" y="1322658"/>
                </a:cubicBezTo>
                <a:cubicBezTo>
                  <a:pt x="1781040" y="1260541"/>
                  <a:pt x="1656805" y="1172724"/>
                  <a:pt x="1513298" y="1070982"/>
                </a:cubicBezTo>
                <a:cubicBezTo>
                  <a:pt x="1534717" y="1040991"/>
                  <a:pt x="1556136" y="1011006"/>
                  <a:pt x="1578628" y="979947"/>
                </a:cubicBezTo>
                <a:close/>
                <a:moveTo>
                  <a:pt x="0" y="0"/>
                </a:moveTo>
                <a:cubicBezTo>
                  <a:pt x="0" y="0"/>
                  <a:pt x="372702" y="228116"/>
                  <a:pt x="826795" y="510856"/>
                </a:cubicBezTo>
                <a:cubicBezTo>
                  <a:pt x="815015" y="526922"/>
                  <a:pt x="803235" y="544055"/>
                  <a:pt x="791456" y="560120"/>
                </a:cubicBezTo>
                <a:cubicBezTo>
                  <a:pt x="369489" y="262388"/>
                  <a:pt x="0" y="0"/>
                  <a:pt x="0" y="0"/>
                </a:cubicBezTo>
                <a:close/>
              </a:path>
            </a:pathLst>
          </a:custGeom>
          <a:solidFill>
            <a:srgbClr val="EE732F"/>
          </a:solidFill>
          <a:ln w="19536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  <p:sp>
        <p:nvSpPr>
          <p:cNvPr id="7" name="Рисунок 6">
            <a:extLst>
              <a:ext uri="{FF2B5EF4-FFF2-40B4-BE49-F238E27FC236}">
                <a16:creationId xmlns="" xmlns:a16="http://schemas.microsoft.com/office/drawing/2014/main" id="{EA5B1A2D-8B1A-4F82-9706-F018868ECCD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462950" y="313509"/>
            <a:ext cx="2927760" cy="5198587"/>
          </a:xfrm>
          <a:custGeom>
            <a:avLst/>
            <a:gdLst>
              <a:gd name="connsiteX0" fmla="*/ 2098592 w 2927760"/>
              <a:gd name="connsiteY0" fmla="*/ 4586260 h 5198587"/>
              <a:gd name="connsiteX1" fmla="*/ 2927760 w 2927760"/>
              <a:gd name="connsiteY1" fmla="*/ 5198587 h 5198587"/>
              <a:gd name="connsiteX2" fmla="*/ 2059268 w 2927760"/>
              <a:gd name="connsiteY2" fmla="*/ 4642439 h 5198587"/>
              <a:gd name="connsiteX3" fmla="*/ 2098592 w 2927760"/>
              <a:gd name="connsiteY3" fmla="*/ 4586260 h 5198587"/>
              <a:gd name="connsiteX4" fmla="*/ 1857041 w 2927760"/>
              <a:gd name="connsiteY4" fmla="*/ 0 h 5198587"/>
              <a:gd name="connsiteX5" fmla="*/ 2614304 w 2927760"/>
              <a:gd name="connsiteY5" fmla="*/ 535924 h 5198587"/>
              <a:gd name="connsiteX6" fmla="*/ 1487394 w 2927760"/>
              <a:gd name="connsiteY6" fmla="*/ 2118982 h 5198587"/>
              <a:gd name="connsiteX7" fmla="*/ 1418858 w 2927760"/>
              <a:gd name="connsiteY7" fmla="*/ 2214484 h 5198587"/>
              <a:gd name="connsiteX8" fmla="*/ 837992 w 2927760"/>
              <a:gd name="connsiteY8" fmla="*/ 3031289 h 5198587"/>
              <a:gd name="connsiteX9" fmla="*/ 980680 w 2927760"/>
              <a:gd name="connsiteY9" fmla="*/ 3769450 h 5198587"/>
              <a:gd name="connsiteX10" fmla="*/ 1350322 w 2927760"/>
              <a:gd name="connsiteY10" fmla="*/ 4036852 h 5198587"/>
              <a:gd name="connsiteX11" fmla="*/ 1277295 w 2927760"/>
              <a:gd name="connsiteY11" fmla="*/ 4137971 h 5198587"/>
              <a:gd name="connsiteX12" fmla="*/ 443629 w 2927760"/>
              <a:gd name="connsiteY12" fmla="*/ 3585192 h 5198587"/>
              <a:gd name="connsiteX13" fmla="*/ 233530 w 2927760"/>
              <a:gd name="connsiteY13" fmla="*/ 2279650 h 5198587"/>
              <a:gd name="connsiteX14" fmla="*/ 661596 w 2927760"/>
              <a:gd name="connsiteY14" fmla="*/ 1678560 h 5198587"/>
              <a:gd name="connsiteX15" fmla="*/ 698674 w 2927760"/>
              <a:gd name="connsiteY15" fmla="*/ 1626872 h 5198587"/>
              <a:gd name="connsiteX16" fmla="*/ 1857041 w 2927760"/>
              <a:gd name="connsiteY16" fmla="*/ 0 h 5198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927760" h="5198587">
                <a:moveTo>
                  <a:pt x="2098592" y="4586260"/>
                </a:moveTo>
                <a:cubicBezTo>
                  <a:pt x="2540140" y="4910960"/>
                  <a:pt x="2927760" y="5198587"/>
                  <a:pt x="2927760" y="5198587"/>
                </a:cubicBezTo>
                <a:cubicBezTo>
                  <a:pt x="2927760" y="5198587"/>
                  <a:pt x="2535644" y="4949159"/>
                  <a:pt x="2059268" y="4642439"/>
                </a:cubicBezTo>
                <a:cubicBezTo>
                  <a:pt x="2071626" y="4623340"/>
                  <a:pt x="2085108" y="4605360"/>
                  <a:pt x="2098592" y="4586260"/>
                </a:cubicBezTo>
                <a:close/>
                <a:moveTo>
                  <a:pt x="1857041" y="0"/>
                </a:moveTo>
                <a:lnTo>
                  <a:pt x="2614304" y="535924"/>
                </a:lnTo>
                <a:cubicBezTo>
                  <a:pt x="2614304" y="535924"/>
                  <a:pt x="1995233" y="1404417"/>
                  <a:pt x="1487394" y="2118982"/>
                </a:cubicBezTo>
                <a:cubicBezTo>
                  <a:pt x="1463804" y="2151565"/>
                  <a:pt x="1441328" y="2183022"/>
                  <a:pt x="1418858" y="2214484"/>
                </a:cubicBezTo>
                <a:cubicBezTo>
                  <a:pt x="1125620" y="2627940"/>
                  <a:pt x="881812" y="2970620"/>
                  <a:pt x="837992" y="3031289"/>
                </a:cubicBezTo>
                <a:cubicBezTo>
                  <a:pt x="717773" y="3200944"/>
                  <a:pt x="516662" y="3441379"/>
                  <a:pt x="980680" y="3769450"/>
                </a:cubicBezTo>
                <a:cubicBezTo>
                  <a:pt x="1070566" y="3833490"/>
                  <a:pt x="1200892" y="3927867"/>
                  <a:pt x="1350322" y="4036852"/>
                </a:cubicBezTo>
                <a:cubicBezTo>
                  <a:pt x="1325606" y="4069435"/>
                  <a:pt x="1302010" y="4103138"/>
                  <a:pt x="1277295" y="4137971"/>
                </a:cubicBezTo>
                <a:cubicBezTo>
                  <a:pt x="906528" y="3896410"/>
                  <a:pt x="581827" y="3682941"/>
                  <a:pt x="443629" y="3585192"/>
                </a:cubicBezTo>
                <a:cubicBezTo>
                  <a:pt x="32418" y="3293075"/>
                  <a:pt x="-202403" y="2891971"/>
                  <a:pt x="233530" y="2279650"/>
                </a:cubicBezTo>
                <a:cubicBezTo>
                  <a:pt x="305437" y="2178532"/>
                  <a:pt x="467225" y="1951579"/>
                  <a:pt x="661596" y="1678560"/>
                </a:cubicBezTo>
                <a:cubicBezTo>
                  <a:pt x="673959" y="1661706"/>
                  <a:pt x="686317" y="1644852"/>
                  <a:pt x="698674" y="1626872"/>
                </a:cubicBezTo>
                <a:cubicBezTo>
                  <a:pt x="1188534" y="939273"/>
                  <a:pt x="1857041" y="0"/>
                  <a:pt x="185704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A53A42BB-21EA-49D6-BE33-7BD30FFCC3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35D9C80-C32E-4ED3-9196-5A0424C3E9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26382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="" xmlns:a16="http://schemas.microsoft.com/office/drawing/2014/main" id="{F0721A5B-5F5D-44D2-827F-6559E1DDA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92051" y="0"/>
            <a:ext cx="3341155" cy="5937813"/>
          </a:xfrm>
          <a:custGeom>
            <a:avLst/>
            <a:gdLst>
              <a:gd name="connsiteX0" fmla="*/ 0 w 3341155"/>
              <a:gd name="connsiteY0" fmla="*/ 0 h 5937813"/>
              <a:gd name="connsiteX1" fmla="*/ 3341155 w 3341155"/>
              <a:gd name="connsiteY1" fmla="*/ 0 h 5937813"/>
              <a:gd name="connsiteX2" fmla="*/ 3341155 w 3341155"/>
              <a:gd name="connsiteY2" fmla="*/ 5937813 h 5937813"/>
              <a:gd name="connsiteX3" fmla="*/ 0 w 3341155"/>
              <a:gd name="connsiteY3" fmla="*/ 5937813 h 5937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1155" h="5937813">
                <a:moveTo>
                  <a:pt x="0" y="0"/>
                </a:moveTo>
                <a:lnTo>
                  <a:pt x="3341155" y="0"/>
                </a:lnTo>
                <a:lnTo>
                  <a:pt x="3341155" y="5937813"/>
                </a:lnTo>
                <a:lnTo>
                  <a:pt x="0" y="59378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05E64C-F0E5-4174-B95F-3932CDEE834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35D9C80-C32E-4ED3-9196-5A0424C3E9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45161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="" xmlns:a16="http://schemas.microsoft.com/office/drawing/2014/main" id="{276F1B39-651C-4E9E-A81C-40631317684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01970" y="614766"/>
            <a:ext cx="2632465" cy="5628468"/>
          </a:xfrm>
          <a:custGeom>
            <a:avLst/>
            <a:gdLst>
              <a:gd name="connsiteX0" fmla="*/ 0 w 2632465"/>
              <a:gd name="connsiteY0" fmla="*/ 0 h 5628468"/>
              <a:gd name="connsiteX1" fmla="*/ 148239 w 2632465"/>
              <a:gd name="connsiteY1" fmla="*/ 17828 h 5628468"/>
              <a:gd name="connsiteX2" fmla="*/ 1406241 w 2632465"/>
              <a:gd name="connsiteY2" fmla="*/ 446126 h 5628468"/>
              <a:gd name="connsiteX3" fmla="*/ 1633994 w 2632465"/>
              <a:gd name="connsiteY3" fmla="*/ 627422 h 5628468"/>
              <a:gd name="connsiteX4" fmla="*/ 1672644 w 2632465"/>
              <a:gd name="connsiteY4" fmla="*/ 656197 h 5628468"/>
              <a:gd name="connsiteX5" fmla="*/ 1885179 w 2632465"/>
              <a:gd name="connsiteY5" fmla="*/ 879880 h 5628468"/>
              <a:gd name="connsiteX6" fmla="*/ 2038039 w 2632465"/>
              <a:gd name="connsiteY6" fmla="*/ 1076480 h 5628468"/>
              <a:gd name="connsiteX7" fmla="*/ 2568777 w 2632465"/>
              <a:gd name="connsiteY7" fmla="*/ 2299833 h 5628468"/>
              <a:gd name="connsiteX8" fmla="*/ 2620261 w 2632465"/>
              <a:gd name="connsiteY8" fmla="*/ 3479178 h 5628468"/>
              <a:gd name="connsiteX9" fmla="*/ 2575713 w 2632465"/>
              <a:gd name="connsiteY9" fmla="*/ 5587653 h 5628468"/>
              <a:gd name="connsiteX10" fmla="*/ 2580109 w 2632465"/>
              <a:gd name="connsiteY10" fmla="*/ 5626673 h 5628468"/>
              <a:gd name="connsiteX11" fmla="*/ 2541756 w 2632465"/>
              <a:gd name="connsiteY11" fmla="*/ 5628319 h 5628468"/>
              <a:gd name="connsiteX12" fmla="*/ 1169334 w 2632465"/>
              <a:gd name="connsiteY12" fmla="*/ 5203898 h 5628468"/>
              <a:gd name="connsiteX13" fmla="*/ 817389 w 2632465"/>
              <a:gd name="connsiteY13" fmla="*/ 4931704 h 5628468"/>
              <a:gd name="connsiteX14" fmla="*/ 778495 w 2632465"/>
              <a:gd name="connsiteY14" fmla="*/ 4903440 h 5628468"/>
              <a:gd name="connsiteX15" fmla="*/ 632838 w 2632465"/>
              <a:gd name="connsiteY15" fmla="*/ 4750080 h 5628468"/>
              <a:gd name="connsiteX16" fmla="*/ 507455 w 2632465"/>
              <a:gd name="connsiteY16" fmla="*/ 4582160 h 5628468"/>
              <a:gd name="connsiteX17" fmla="*/ 93829 w 2632465"/>
              <a:gd name="connsiteY17" fmla="*/ 3539909 h 5628468"/>
              <a:gd name="connsiteX18" fmla="*/ 27440 w 2632465"/>
              <a:gd name="connsiteY18" fmla="*/ 2512838 h 5628468"/>
              <a:gd name="connsiteX19" fmla="*/ 6774 w 2632465"/>
              <a:gd name="connsiteY19" fmla="*/ 41408 h 5628468"/>
              <a:gd name="connsiteX20" fmla="*/ 0 w 2632465"/>
              <a:gd name="connsiteY20" fmla="*/ 0 h 5628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632465" h="5628468">
                <a:moveTo>
                  <a:pt x="0" y="0"/>
                </a:moveTo>
                <a:cubicBezTo>
                  <a:pt x="55706" y="6786"/>
                  <a:pt x="101909" y="13528"/>
                  <a:pt x="148239" y="17828"/>
                </a:cubicBezTo>
                <a:cubicBezTo>
                  <a:pt x="600719" y="60269"/>
                  <a:pt x="1025631" y="187478"/>
                  <a:pt x="1406241" y="446126"/>
                </a:cubicBezTo>
                <a:cubicBezTo>
                  <a:pt x="1486306" y="500621"/>
                  <a:pt x="1558156" y="566820"/>
                  <a:pt x="1633994" y="627422"/>
                </a:cubicBezTo>
                <a:cubicBezTo>
                  <a:pt x="1646545" y="637437"/>
                  <a:pt x="1659744" y="646639"/>
                  <a:pt x="1672644" y="656197"/>
                </a:cubicBezTo>
                <a:cubicBezTo>
                  <a:pt x="1743473" y="730790"/>
                  <a:pt x="1814349" y="805287"/>
                  <a:pt x="1885179" y="879880"/>
                </a:cubicBezTo>
                <a:cubicBezTo>
                  <a:pt x="1936235" y="945379"/>
                  <a:pt x="1987749" y="1010472"/>
                  <a:pt x="2038039" y="1076480"/>
                </a:cubicBezTo>
                <a:cubicBezTo>
                  <a:pt x="2318326" y="1444356"/>
                  <a:pt x="2487545" y="1855129"/>
                  <a:pt x="2568777" y="2299833"/>
                </a:cubicBezTo>
                <a:cubicBezTo>
                  <a:pt x="2640419" y="2692391"/>
                  <a:pt x="2641890" y="3085500"/>
                  <a:pt x="2620261" y="3479178"/>
                </a:cubicBezTo>
                <a:cubicBezTo>
                  <a:pt x="2581837" y="4180761"/>
                  <a:pt x="2564529" y="4883450"/>
                  <a:pt x="2575713" y="5587653"/>
                </a:cubicBezTo>
                <a:cubicBezTo>
                  <a:pt x="2575825" y="5600218"/>
                  <a:pt x="2578496" y="5612884"/>
                  <a:pt x="2580109" y="5626673"/>
                </a:cubicBezTo>
                <a:cubicBezTo>
                  <a:pt x="2561562" y="5627545"/>
                  <a:pt x="2551640" y="5628926"/>
                  <a:pt x="2541756" y="5628319"/>
                </a:cubicBezTo>
                <a:cubicBezTo>
                  <a:pt x="2051479" y="5597804"/>
                  <a:pt x="1586790" y="5476564"/>
                  <a:pt x="1169334" y="5203898"/>
                </a:cubicBezTo>
                <a:cubicBezTo>
                  <a:pt x="1045477" y="5122921"/>
                  <a:pt x="934394" y="5022911"/>
                  <a:pt x="817389" y="4931704"/>
                </a:cubicBezTo>
                <a:cubicBezTo>
                  <a:pt x="804744" y="4921896"/>
                  <a:pt x="791444" y="4912894"/>
                  <a:pt x="778495" y="4903440"/>
                </a:cubicBezTo>
                <a:cubicBezTo>
                  <a:pt x="729962" y="4852287"/>
                  <a:pt x="681375" y="4801235"/>
                  <a:pt x="632838" y="4750080"/>
                </a:cubicBezTo>
                <a:cubicBezTo>
                  <a:pt x="591024" y="4694142"/>
                  <a:pt x="548344" y="4638661"/>
                  <a:pt x="507455" y="4582160"/>
                </a:cubicBezTo>
                <a:cubicBezTo>
                  <a:pt x="279025" y="4266402"/>
                  <a:pt x="150332" y="3915334"/>
                  <a:pt x="93829" y="3539909"/>
                </a:cubicBezTo>
                <a:cubicBezTo>
                  <a:pt x="42390" y="3198570"/>
                  <a:pt x="31902" y="2855324"/>
                  <a:pt x="27440" y="2512838"/>
                </a:cubicBezTo>
                <a:cubicBezTo>
                  <a:pt x="16709" y="1688978"/>
                  <a:pt x="13333" y="865267"/>
                  <a:pt x="6774" y="41408"/>
                </a:cubicBezTo>
                <a:cubicBezTo>
                  <a:pt x="6695" y="32862"/>
                  <a:pt x="4006" y="24316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F8A69173-C26E-4A4A-B0DB-4356092D608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35D9C80-C32E-4ED3-9196-5A0424C3E9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96098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EE17D1F8-461C-4958-8729-E3430DD25C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D9C80-C32E-4ED3-9196-5A0424C3E920}" type="slidenum">
              <a:rPr lang="ru-RU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8894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4">
            <a:extLst>
              <a:ext uri="{FF2B5EF4-FFF2-40B4-BE49-F238E27FC236}">
                <a16:creationId xmlns="" xmlns:a16="http://schemas.microsoft.com/office/drawing/2014/main" id="{3C8CFE49-FBF0-4DA8-813C-0FEC8DEAA6D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562331" y="1299734"/>
            <a:ext cx="2771722" cy="2771722"/>
          </a:xfrm>
          <a:custGeom>
            <a:avLst/>
            <a:gdLst>
              <a:gd name="connsiteX0" fmla="*/ 1385861 w 2771722"/>
              <a:gd name="connsiteY0" fmla="*/ 0 h 2771722"/>
              <a:gd name="connsiteX1" fmla="*/ 2771722 w 2771722"/>
              <a:gd name="connsiteY1" fmla="*/ 1385861 h 2771722"/>
              <a:gd name="connsiteX2" fmla="*/ 1385861 w 2771722"/>
              <a:gd name="connsiteY2" fmla="*/ 2771722 h 2771722"/>
              <a:gd name="connsiteX3" fmla="*/ 0 w 2771722"/>
              <a:gd name="connsiteY3" fmla="*/ 1385861 h 2771722"/>
              <a:gd name="connsiteX4" fmla="*/ 1385861 w 2771722"/>
              <a:gd name="connsiteY4" fmla="*/ 0 h 2771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71722" h="2771722">
                <a:moveTo>
                  <a:pt x="1385861" y="0"/>
                </a:moveTo>
                <a:cubicBezTo>
                  <a:pt x="2151251" y="0"/>
                  <a:pt x="2771722" y="620471"/>
                  <a:pt x="2771722" y="1385861"/>
                </a:cubicBezTo>
                <a:cubicBezTo>
                  <a:pt x="2771722" y="2151251"/>
                  <a:pt x="2151251" y="2771722"/>
                  <a:pt x="1385861" y="2771722"/>
                </a:cubicBezTo>
                <a:cubicBezTo>
                  <a:pt x="620471" y="2771722"/>
                  <a:pt x="0" y="2151251"/>
                  <a:pt x="0" y="1385861"/>
                </a:cubicBezTo>
                <a:cubicBezTo>
                  <a:pt x="0" y="620471"/>
                  <a:pt x="620471" y="0"/>
                  <a:pt x="138586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CDBFE1B6-60EC-4C04-8771-88BBDCFE243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35D9C80-C32E-4ED3-9196-5A0424C3E920}" type="slidenum">
              <a:rPr lang="ru-RU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2046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6282FB51-0C5A-4B3D-A598-55B3409B5D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D9C80-C32E-4ED3-9196-5A0424C3E920}" type="slidenum">
              <a:rPr lang="ru-RU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617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B8FB4F2E-D579-4424-B303-59D20A56DC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24194" t="29097" r="24193" b="28647"/>
          <a:stretch/>
        </p:blipFill>
        <p:spPr>
          <a:xfrm>
            <a:off x="133349" y="0"/>
            <a:ext cx="12192001" cy="6858000"/>
          </a:xfrm>
          <a:prstGeom prst="rect">
            <a:avLst/>
          </a:prstGeom>
        </p:spPr>
      </p:pic>
      <p:sp>
        <p:nvSpPr>
          <p:cNvPr id="5" name="Прямоугольник: скругленные верхние углы 4">
            <a:extLst>
              <a:ext uri="{FF2B5EF4-FFF2-40B4-BE49-F238E27FC236}">
                <a16:creationId xmlns="" xmlns:a16="http://schemas.microsoft.com/office/drawing/2014/main" id="{DB91032F-197B-48A7-94C8-A628BBCC8782}"/>
              </a:ext>
            </a:extLst>
          </p:cNvPr>
          <p:cNvSpPr/>
          <p:nvPr userDrawn="1"/>
        </p:nvSpPr>
        <p:spPr>
          <a:xfrm rot="10800000">
            <a:off x="2937163" y="5319404"/>
            <a:ext cx="4776479" cy="479786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658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: скругленные противолежащие углы 5">
            <a:extLst>
              <a:ext uri="{FF2B5EF4-FFF2-40B4-BE49-F238E27FC236}">
                <a16:creationId xmlns="" xmlns:a16="http://schemas.microsoft.com/office/drawing/2014/main" id="{3D7F0154-D1BD-416A-9D47-007AC4748638}"/>
              </a:ext>
            </a:extLst>
          </p:cNvPr>
          <p:cNvSpPr/>
          <p:nvPr userDrawn="1"/>
        </p:nvSpPr>
        <p:spPr>
          <a:xfrm flipH="1">
            <a:off x="1441499" y="1442165"/>
            <a:ext cx="6272144" cy="3878645"/>
          </a:xfrm>
          <a:prstGeom prst="round2DiagRect">
            <a:avLst/>
          </a:prstGeom>
          <a:solidFill>
            <a:srgbClr val="F9A035"/>
          </a:solidFill>
          <a:ln>
            <a:noFill/>
          </a:ln>
          <a:effectLst>
            <a:outerShdw blurRad="228600" sx="101000" sy="101000" algn="ctr" rotWithShape="0">
              <a:srgbClr val="58595A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7" name="Полилиния: фигура 6">
            <a:extLst>
              <a:ext uri="{FF2B5EF4-FFF2-40B4-BE49-F238E27FC236}">
                <a16:creationId xmlns="" xmlns:a16="http://schemas.microsoft.com/office/drawing/2014/main" id="{9FCA67A2-B711-4477-9A8F-3F9E9C10D249}"/>
              </a:ext>
            </a:extLst>
          </p:cNvPr>
          <p:cNvSpPr/>
          <p:nvPr userDrawn="1"/>
        </p:nvSpPr>
        <p:spPr>
          <a:xfrm flipH="1">
            <a:off x="1441499" y="1442423"/>
            <a:ext cx="5401885" cy="3878645"/>
          </a:xfrm>
          <a:custGeom>
            <a:avLst/>
            <a:gdLst>
              <a:gd name="connsiteX0" fmla="*/ 5401885 w 5401885"/>
              <a:gd name="connsiteY0" fmla="*/ 0 h 3878645"/>
              <a:gd name="connsiteX1" fmla="*/ 330639 w 5401885"/>
              <a:gd name="connsiteY1" fmla="*/ 0 h 3878645"/>
              <a:gd name="connsiteX2" fmla="*/ 254624 w 5401885"/>
              <a:gd name="connsiteY2" fmla="*/ 157797 h 3878645"/>
              <a:gd name="connsiteX3" fmla="*/ 0 w 5401885"/>
              <a:gd name="connsiteY3" fmla="*/ 1418993 h 3878645"/>
              <a:gd name="connsiteX4" fmla="*/ 949005 w 5401885"/>
              <a:gd name="connsiteY4" fmla="*/ 3710095 h 3878645"/>
              <a:gd name="connsiteX5" fmla="*/ 1134458 w 5401885"/>
              <a:gd name="connsiteY5" fmla="*/ 3878645 h 3878645"/>
              <a:gd name="connsiteX6" fmla="*/ 4755431 w 5401885"/>
              <a:gd name="connsiteY6" fmla="*/ 3878645 h 3878645"/>
              <a:gd name="connsiteX7" fmla="*/ 5401885 w 5401885"/>
              <a:gd name="connsiteY7" fmla="*/ 3232191 h 3878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01885" h="3878645">
                <a:moveTo>
                  <a:pt x="5401885" y="0"/>
                </a:moveTo>
                <a:lnTo>
                  <a:pt x="330639" y="0"/>
                </a:lnTo>
                <a:lnTo>
                  <a:pt x="254624" y="157797"/>
                </a:lnTo>
                <a:cubicBezTo>
                  <a:pt x="90666" y="545438"/>
                  <a:pt x="0" y="971628"/>
                  <a:pt x="0" y="1418993"/>
                </a:cubicBezTo>
                <a:cubicBezTo>
                  <a:pt x="0" y="2313724"/>
                  <a:pt x="362662" y="3123751"/>
                  <a:pt x="949005" y="3710095"/>
                </a:cubicBezTo>
                <a:lnTo>
                  <a:pt x="1134458" y="3878645"/>
                </a:lnTo>
                <a:lnTo>
                  <a:pt x="4755431" y="3878645"/>
                </a:lnTo>
                <a:cubicBezTo>
                  <a:pt x="5112458" y="3878645"/>
                  <a:pt x="5401885" y="3589218"/>
                  <a:pt x="5401885" y="3232191"/>
                </a:cubicBezTo>
                <a:close/>
              </a:path>
            </a:pathLst>
          </a:cu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44" name="Текст 43">
            <a:extLst>
              <a:ext uri="{FF2B5EF4-FFF2-40B4-BE49-F238E27FC236}">
                <a16:creationId xmlns="" xmlns:a16="http://schemas.microsoft.com/office/drawing/2014/main" id="{D6CAAFAD-E6E2-40FF-B595-E5DC01A4C3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06235" y="2163989"/>
            <a:ext cx="5105312" cy="176749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3600">
                <a:solidFill>
                  <a:schemeClr val="bg1"/>
                </a:solidFill>
                <a:latin typeface="Heraclito ExtraBold" pitchFamily="2" charset="0"/>
              </a:defRPr>
            </a:lvl1pPr>
          </a:lstStyle>
          <a:p>
            <a:pPr lvl="0"/>
            <a:r>
              <a:rPr lang="ru-RU" dirty="0"/>
              <a:t>ЦЕНТР КОНСАЛТИНГОВЫХ ПРОЕКТОВ</a:t>
            </a:r>
          </a:p>
        </p:txBody>
      </p:sp>
      <p:sp>
        <p:nvSpPr>
          <p:cNvPr id="40" name="Текст 39">
            <a:extLst>
              <a:ext uri="{FF2B5EF4-FFF2-40B4-BE49-F238E27FC236}">
                <a16:creationId xmlns="" xmlns:a16="http://schemas.microsoft.com/office/drawing/2014/main" id="{C0201262-E7BA-4AE6-8C0F-9D5156A2DE5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73809" y="5415578"/>
            <a:ext cx="3367919" cy="277000"/>
          </a:xfrm>
        </p:spPr>
        <p:txBody>
          <a:bodyPr anchor="ctr">
            <a:normAutofit/>
          </a:bodyPr>
          <a:lstStyle>
            <a:lvl1pPr marL="0" indent="0"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defTabSz="457139"/>
            <a:r>
              <a:rPr lang="ru-RU" sz="1200" b="1" spc="-2" dirty="0">
                <a:solidFill>
                  <a:schemeClr val="bg1"/>
                </a:solidFill>
                <a:latin typeface="Raleway" panose="020B0503030101060003" pitchFamily="34" charset="-52"/>
                <a:ea typeface="Verdana" panose="020B0604030504040204" pitchFamily="34" charset="0"/>
                <a:cs typeface="Verdana" panose="020B0604030504040204" pitchFamily="34" charset="0"/>
              </a:rPr>
              <a:t>Подписывайтесь на нас в </a:t>
            </a:r>
            <a:r>
              <a:rPr lang="ru-RU" sz="1200" b="1" spc="-2" dirty="0" err="1">
                <a:solidFill>
                  <a:schemeClr val="bg1"/>
                </a:solidFill>
                <a:latin typeface="Raleway" panose="020B0503030101060003" pitchFamily="34" charset="-52"/>
                <a:ea typeface="Verdana" panose="020B0604030504040204" pitchFamily="34" charset="0"/>
                <a:cs typeface="Verdana" panose="020B0604030504040204" pitchFamily="34" charset="0"/>
              </a:rPr>
              <a:t>соц.сетях</a:t>
            </a:r>
            <a:r>
              <a:rPr lang="ru-RU" sz="1200" b="1" spc="-2" dirty="0">
                <a:solidFill>
                  <a:schemeClr val="bg1"/>
                </a:solidFill>
                <a:latin typeface="Raleway" panose="020B0503030101060003" pitchFamily="34" charset="-52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6E3E3170-713F-4064-AE4C-B18232852ED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14678" y="3996316"/>
            <a:ext cx="5096869" cy="622817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defTabSz="457139"/>
            <a:r>
              <a:rPr lang="ru-RU" sz="1400" dirty="0">
                <a:solidFill>
                  <a:schemeClr val="bg1"/>
                </a:solidFill>
                <a:latin typeface="Raleway" panose="020B0503030101060003" pitchFamily="34" charset="-52"/>
                <a:ea typeface="Verdana" panose="020B0604030504040204" pitchFamily="34" charset="0"/>
                <a:cs typeface="Verdana" panose="020B0604030504040204" pitchFamily="34" charset="0"/>
              </a:rPr>
              <a:t>Автоматизация учета и управления </a:t>
            </a:r>
            <a:r>
              <a:rPr lang="en-US" sz="1400" dirty="0">
                <a:solidFill>
                  <a:schemeClr val="bg1"/>
                </a:solidFill>
                <a:latin typeface="Raleway" panose="020B0503030101060003" pitchFamily="34" charset="-52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sz="1400" dirty="0">
                <a:solidFill>
                  <a:schemeClr val="bg1"/>
                </a:solidFill>
                <a:latin typeface="Raleway" panose="020B0503030101060003" pitchFamily="34" charset="-52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400" dirty="0">
                <a:solidFill>
                  <a:schemeClr val="bg1"/>
                </a:solidFill>
                <a:latin typeface="Raleway" panose="020B0503030101060003" pitchFamily="34" charset="-52"/>
                <a:ea typeface="Verdana" panose="020B0604030504040204" pitchFamily="34" charset="0"/>
                <a:cs typeface="Verdana" panose="020B0604030504040204" pitchFamily="34" charset="0"/>
              </a:rPr>
              <a:t>на базе платформ 1С и </a:t>
            </a:r>
            <a:r>
              <a:rPr lang="ru-RU" sz="1400" dirty="0" err="1">
                <a:solidFill>
                  <a:schemeClr val="bg1"/>
                </a:solidFill>
                <a:latin typeface="Raleway" panose="020B0503030101060003" pitchFamily="34" charset="-52"/>
                <a:ea typeface="Verdana" panose="020B0604030504040204" pitchFamily="34" charset="0"/>
                <a:cs typeface="Verdana" panose="020B0604030504040204" pitchFamily="34" charset="0"/>
              </a:rPr>
              <a:t>Битрикс</a:t>
            </a:r>
            <a:endParaRPr lang="ru-RU" sz="1400" dirty="0">
              <a:solidFill>
                <a:schemeClr val="bg1"/>
              </a:solidFill>
              <a:latin typeface="Raleway" panose="020B0503030101060003" pitchFamily="34" charset="-52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3220D429-9199-49FD-8AA9-B7C14115347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3170" y="323326"/>
            <a:ext cx="1392600" cy="795771"/>
          </a:xfrm>
          <a:prstGeom prst="rect">
            <a:avLst/>
          </a:prstGeom>
        </p:spPr>
      </p:pic>
      <p:grpSp>
        <p:nvGrpSpPr>
          <p:cNvPr id="9" name="Группа 8">
            <a:extLst>
              <a:ext uri="{FF2B5EF4-FFF2-40B4-BE49-F238E27FC236}">
                <a16:creationId xmlns="" xmlns:a16="http://schemas.microsoft.com/office/drawing/2014/main" id="{849B4FD9-38C3-4E07-BF50-52C67931D30B}"/>
              </a:ext>
            </a:extLst>
          </p:cNvPr>
          <p:cNvGrpSpPr/>
          <p:nvPr userDrawn="1"/>
        </p:nvGrpSpPr>
        <p:grpSpPr>
          <a:xfrm>
            <a:off x="7267210" y="5420798"/>
            <a:ext cx="276999" cy="276999"/>
            <a:chOff x="7267210" y="5495934"/>
            <a:chExt cx="276999" cy="276999"/>
          </a:xfrm>
        </p:grpSpPr>
        <p:sp>
          <p:nvSpPr>
            <p:cNvPr id="10" name="Овал 9">
              <a:extLst>
                <a:ext uri="{FF2B5EF4-FFF2-40B4-BE49-F238E27FC236}">
                  <a16:creationId xmlns="" xmlns:a16="http://schemas.microsoft.com/office/drawing/2014/main" id="{02CACE48-E76F-4B28-87EE-A640FBC84525}"/>
                </a:ext>
              </a:extLst>
            </p:cNvPr>
            <p:cNvSpPr/>
            <p:nvPr/>
          </p:nvSpPr>
          <p:spPr>
            <a:xfrm>
              <a:off x="7267210" y="5495934"/>
              <a:ext cx="276999" cy="276999"/>
            </a:xfrm>
            <a:prstGeom prst="ellipse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Овал 10">
              <a:extLst>
                <a:ext uri="{FF2B5EF4-FFF2-40B4-BE49-F238E27FC236}">
                  <a16:creationId xmlns="" xmlns:a16="http://schemas.microsoft.com/office/drawing/2014/main" id="{4BE8D887-BF2F-4585-A36C-4B97970F1F79}"/>
                </a:ext>
              </a:extLst>
            </p:cNvPr>
            <p:cNvSpPr/>
            <p:nvPr/>
          </p:nvSpPr>
          <p:spPr>
            <a:xfrm>
              <a:off x="7317527" y="5545836"/>
              <a:ext cx="177060" cy="177060"/>
            </a:xfrm>
            <a:prstGeom prst="ellipse">
              <a:avLst/>
            </a:prstGeom>
            <a:solidFill>
              <a:srgbClr val="F658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" name="Рисунок 11">
              <a:extLst>
                <a:ext uri="{FF2B5EF4-FFF2-40B4-BE49-F238E27FC236}">
                  <a16:creationId xmlns="" xmlns:a16="http://schemas.microsoft.com/office/drawing/2014/main" id="{39A87AC9-9E8A-4070-A592-146B344DD9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304419" y="5533975"/>
              <a:ext cx="200918" cy="200918"/>
            </a:xfrm>
            <a:prstGeom prst="rect">
              <a:avLst/>
            </a:prstGeom>
          </p:spPr>
        </p:pic>
      </p:grpSp>
      <p:grpSp>
        <p:nvGrpSpPr>
          <p:cNvPr id="13" name="Группа 12">
            <a:extLst>
              <a:ext uri="{FF2B5EF4-FFF2-40B4-BE49-F238E27FC236}">
                <a16:creationId xmlns="" xmlns:a16="http://schemas.microsoft.com/office/drawing/2014/main" id="{24309FA1-F718-4B08-8A33-9F01782A7E39}"/>
              </a:ext>
            </a:extLst>
          </p:cNvPr>
          <p:cNvGrpSpPr/>
          <p:nvPr userDrawn="1"/>
        </p:nvGrpSpPr>
        <p:grpSpPr>
          <a:xfrm>
            <a:off x="6899323" y="5420798"/>
            <a:ext cx="276999" cy="276999"/>
            <a:chOff x="6899323" y="5495934"/>
            <a:chExt cx="276999" cy="276999"/>
          </a:xfrm>
        </p:grpSpPr>
        <p:sp>
          <p:nvSpPr>
            <p:cNvPr id="14" name="Овал 13">
              <a:extLst>
                <a:ext uri="{FF2B5EF4-FFF2-40B4-BE49-F238E27FC236}">
                  <a16:creationId xmlns="" xmlns:a16="http://schemas.microsoft.com/office/drawing/2014/main" id="{F3F97184-19D2-42DF-B526-5856B6466D34}"/>
                </a:ext>
              </a:extLst>
            </p:cNvPr>
            <p:cNvSpPr/>
            <p:nvPr/>
          </p:nvSpPr>
          <p:spPr>
            <a:xfrm>
              <a:off x="6899323" y="5495934"/>
              <a:ext cx="276999" cy="276999"/>
            </a:xfrm>
            <a:prstGeom prst="ellipse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15" name="Группа 14">
              <a:extLst>
                <a:ext uri="{FF2B5EF4-FFF2-40B4-BE49-F238E27FC236}">
                  <a16:creationId xmlns="" xmlns:a16="http://schemas.microsoft.com/office/drawing/2014/main" id="{876A0266-63AD-4796-B6BE-7C6588E496A8}"/>
                </a:ext>
              </a:extLst>
            </p:cNvPr>
            <p:cNvGrpSpPr/>
            <p:nvPr/>
          </p:nvGrpSpPr>
          <p:grpSpPr>
            <a:xfrm>
              <a:off x="6937363" y="5533974"/>
              <a:ext cx="200918" cy="200918"/>
              <a:chOff x="6936948" y="5533975"/>
              <a:chExt cx="200918" cy="200918"/>
            </a:xfrm>
          </p:grpSpPr>
          <p:sp>
            <p:nvSpPr>
              <p:cNvPr id="16" name="Овал 15">
                <a:extLst>
                  <a:ext uri="{FF2B5EF4-FFF2-40B4-BE49-F238E27FC236}">
                    <a16:creationId xmlns="" xmlns:a16="http://schemas.microsoft.com/office/drawing/2014/main" id="{8C606F6A-E10D-4754-A4D2-88B3DF868D6B}"/>
                  </a:ext>
                </a:extLst>
              </p:cNvPr>
              <p:cNvSpPr/>
              <p:nvPr/>
            </p:nvSpPr>
            <p:spPr>
              <a:xfrm>
                <a:off x="6950056" y="5545836"/>
                <a:ext cx="177060" cy="177060"/>
              </a:xfrm>
              <a:prstGeom prst="ellipse">
                <a:avLst/>
              </a:prstGeom>
              <a:solidFill>
                <a:srgbClr val="F658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7" name="Рисунок 16">
                <a:extLst>
                  <a:ext uri="{FF2B5EF4-FFF2-40B4-BE49-F238E27FC236}">
                    <a16:creationId xmlns="" xmlns:a16="http://schemas.microsoft.com/office/drawing/2014/main" id="{958801B7-2723-4F9D-A4C5-92619745D9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6936948" y="5533975"/>
                <a:ext cx="200918" cy="200918"/>
              </a:xfrm>
              <a:prstGeom prst="rect">
                <a:avLst/>
              </a:prstGeom>
            </p:spPr>
          </p:pic>
        </p:grpSp>
      </p:grpSp>
      <p:grpSp>
        <p:nvGrpSpPr>
          <p:cNvPr id="18" name="Группа 17">
            <a:extLst>
              <a:ext uri="{FF2B5EF4-FFF2-40B4-BE49-F238E27FC236}">
                <a16:creationId xmlns="" xmlns:a16="http://schemas.microsoft.com/office/drawing/2014/main" id="{8E80BA68-7D54-4AE3-82C2-B06D45EA9C69}"/>
              </a:ext>
            </a:extLst>
          </p:cNvPr>
          <p:cNvGrpSpPr/>
          <p:nvPr userDrawn="1"/>
        </p:nvGrpSpPr>
        <p:grpSpPr>
          <a:xfrm>
            <a:off x="6532616" y="5420798"/>
            <a:ext cx="276999" cy="276999"/>
            <a:chOff x="6532616" y="5495934"/>
            <a:chExt cx="276999" cy="276999"/>
          </a:xfrm>
        </p:grpSpPr>
        <p:sp>
          <p:nvSpPr>
            <p:cNvPr id="19" name="Овал 18">
              <a:extLst>
                <a:ext uri="{FF2B5EF4-FFF2-40B4-BE49-F238E27FC236}">
                  <a16:creationId xmlns="" xmlns:a16="http://schemas.microsoft.com/office/drawing/2014/main" id="{C0224148-5EB2-43B2-9A9F-57C83D3149F7}"/>
                </a:ext>
              </a:extLst>
            </p:cNvPr>
            <p:cNvSpPr/>
            <p:nvPr/>
          </p:nvSpPr>
          <p:spPr>
            <a:xfrm>
              <a:off x="6532616" y="5495934"/>
              <a:ext cx="276999" cy="276999"/>
            </a:xfrm>
            <a:prstGeom prst="ellipse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0" name="Группа 19">
              <a:extLst>
                <a:ext uri="{FF2B5EF4-FFF2-40B4-BE49-F238E27FC236}">
                  <a16:creationId xmlns="" xmlns:a16="http://schemas.microsoft.com/office/drawing/2014/main" id="{99852223-60CB-4AD5-8DB9-862EC7ACAF7C}"/>
                </a:ext>
              </a:extLst>
            </p:cNvPr>
            <p:cNvGrpSpPr/>
            <p:nvPr/>
          </p:nvGrpSpPr>
          <p:grpSpPr>
            <a:xfrm>
              <a:off x="6569561" y="5534057"/>
              <a:ext cx="200752" cy="200752"/>
              <a:chOff x="6569561" y="5534057"/>
              <a:chExt cx="200752" cy="200752"/>
            </a:xfrm>
          </p:grpSpPr>
          <p:sp>
            <p:nvSpPr>
              <p:cNvPr id="21" name="Овал 20">
                <a:extLst>
                  <a:ext uri="{FF2B5EF4-FFF2-40B4-BE49-F238E27FC236}">
                    <a16:creationId xmlns="" xmlns:a16="http://schemas.microsoft.com/office/drawing/2014/main" id="{6D895DAE-8048-491C-AD7D-861633D76979}"/>
                  </a:ext>
                </a:extLst>
              </p:cNvPr>
              <p:cNvSpPr/>
              <p:nvPr/>
            </p:nvSpPr>
            <p:spPr>
              <a:xfrm>
                <a:off x="6582586" y="5545836"/>
                <a:ext cx="177060" cy="177060"/>
              </a:xfrm>
              <a:prstGeom prst="ellipse">
                <a:avLst/>
              </a:prstGeom>
              <a:solidFill>
                <a:srgbClr val="F658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2" name="Рисунок 21">
                <a:extLst>
                  <a:ext uri="{FF2B5EF4-FFF2-40B4-BE49-F238E27FC236}">
                    <a16:creationId xmlns="" xmlns:a16="http://schemas.microsoft.com/office/drawing/2014/main" id="{AF21EE92-717B-469C-8A9D-2CF03C5685E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6569561" y="5534057"/>
                <a:ext cx="200752" cy="200752"/>
              </a:xfrm>
              <a:prstGeom prst="rect">
                <a:avLst/>
              </a:prstGeom>
            </p:spPr>
          </p:pic>
        </p:grpSp>
      </p:grpSp>
      <p:sp>
        <p:nvSpPr>
          <p:cNvPr id="23" name="Полилиния: фигура 22">
            <a:extLst>
              <a:ext uri="{FF2B5EF4-FFF2-40B4-BE49-F238E27FC236}">
                <a16:creationId xmlns="" xmlns:a16="http://schemas.microsoft.com/office/drawing/2014/main" id="{D7D0CCB6-11F6-436F-938B-65A5A8FE1CDC}"/>
              </a:ext>
            </a:extLst>
          </p:cNvPr>
          <p:cNvSpPr/>
          <p:nvPr userDrawn="1"/>
        </p:nvSpPr>
        <p:spPr>
          <a:xfrm>
            <a:off x="8735282" y="6447589"/>
            <a:ext cx="3139678" cy="105585"/>
          </a:xfrm>
          <a:custGeom>
            <a:avLst/>
            <a:gdLst/>
            <a:ahLst/>
            <a:cxnLst/>
            <a:rect l="l" t="t" r="r" b="b"/>
            <a:pathLst>
              <a:path w="3139678" h="105585">
                <a:moveTo>
                  <a:pt x="845296" y="58864"/>
                </a:moveTo>
                <a:lnTo>
                  <a:pt x="845296" y="90083"/>
                </a:lnTo>
                <a:lnTo>
                  <a:pt x="863513" y="90083"/>
                </a:lnTo>
                <a:cubicBezTo>
                  <a:pt x="871942" y="90083"/>
                  <a:pt x="877991" y="88678"/>
                  <a:pt x="881658" y="85868"/>
                </a:cubicBezTo>
                <a:cubicBezTo>
                  <a:pt x="885325" y="83058"/>
                  <a:pt x="887158" y="79153"/>
                  <a:pt x="887158" y="74152"/>
                </a:cubicBezTo>
                <a:cubicBezTo>
                  <a:pt x="887158" y="68770"/>
                  <a:pt x="885242" y="64877"/>
                  <a:pt x="881408" y="62472"/>
                </a:cubicBezTo>
                <a:cubicBezTo>
                  <a:pt x="877574" y="60067"/>
                  <a:pt x="872181" y="58864"/>
                  <a:pt x="865227" y="58864"/>
                </a:cubicBezTo>
                <a:close/>
                <a:moveTo>
                  <a:pt x="2236089" y="53864"/>
                </a:moveTo>
                <a:lnTo>
                  <a:pt x="2236089" y="90083"/>
                </a:lnTo>
                <a:lnTo>
                  <a:pt x="2252520" y="90083"/>
                </a:lnTo>
                <a:cubicBezTo>
                  <a:pt x="2260568" y="90083"/>
                  <a:pt x="2266450" y="88582"/>
                  <a:pt x="2270165" y="85582"/>
                </a:cubicBezTo>
                <a:cubicBezTo>
                  <a:pt x="2273880" y="82582"/>
                  <a:pt x="2275737" y="77676"/>
                  <a:pt x="2275737" y="70866"/>
                </a:cubicBezTo>
                <a:cubicBezTo>
                  <a:pt x="2275737" y="65865"/>
                  <a:pt x="2274725" y="62163"/>
                  <a:pt x="2272701" y="59757"/>
                </a:cubicBezTo>
                <a:cubicBezTo>
                  <a:pt x="2270676" y="57352"/>
                  <a:pt x="2268164" y="55769"/>
                  <a:pt x="2265164" y="55007"/>
                </a:cubicBezTo>
                <a:cubicBezTo>
                  <a:pt x="2262164" y="54245"/>
                  <a:pt x="2259187" y="53864"/>
                  <a:pt x="2256234" y="53864"/>
                </a:cubicBezTo>
                <a:close/>
                <a:moveTo>
                  <a:pt x="1045464" y="53864"/>
                </a:moveTo>
                <a:lnTo>
                  <a:pt x="1045464" y="90083"/>
                </a:lnTo>
                <a:lnTo>
                  <a:pt x="1061895" y="90083"/>
                </a:lnTo>
                <a:cubicBezTo>
                  <a:pt x="1069943" y="90083"/>
                  <a:pt x="1075825" y="88582"/>
                  <a:pt x="1079540" y="85582"/>
                </a:cubicBezTo>
                <a:cubicBezTo>
                  <a:pt x="1083254" y="82582"/>
                  <a:pt x="1085112" y="77676"/>
                  <a:pt x="1085112" y="70866"/>
                </a:cubicBezTo>
                <a:cubicBezTo>
                  <a:pt x="1085112" y="65865"/>
                  <a:pt x="1084100" y="62163"/>
                  <a:pt x="1082076" y="59757"/>
                </a:cubicBezTo>
                <a:cubicBezTo>
                  <a:pt x="1080052" y="57352"/>
                  <a:pt x="1077540" y="55769"/>
                  <a:pt x="1074539" y="55007"/>
                </a:cubicBezTo>
                <a:cubicBezTo>
                  <a:pt x="1071539" y="54245"/>
                  <a:pt x="1068562" y="53864"/>
                  <a:pt x="1065609" y="53864"/>
                </a:cubicBezTo>
                <a:close/>
                <a:moveTo>
                  <a:pt x="37933" y="42077"/>
                </a:moveTo>
                <a:lnTo>
                  <a:pt x="32290" y="71366"/>
                </a:lnTo>
                <a:lnTo>
                  <a:pt x="54935" y="71366"/>
                </a:lnTo>
                <a:lnTo>
                  <a:pt x="60579" y="42077"/>
                </a:lnTo>
                <a:close/>
                <a:moveTo>
                  <a:pt x="382048" y="24717"/>
                </a:moveTo>
                <a:lnTo>
                  <a:pt x="382048" y="80867"/>
                </a:lnTo>
                <a:cubicBezTo>
                  <a:pt x="393192" y="80775"/>
                  <a:pt x="401193" y="78337"/>
                  <a:pt x="406051" y="73554"/>
                </a:cubicBezTo>
                <a:cubicBezTo>
                  <a:pt x="410908" y="68770"/>
                  <a:pt x="413337" y="61896"/>
                  <a:pt x="413337" y="52931"/>
                </a:cubicBezTo>
                <a:cubicBezTo>
                  <a:pt x="413337" y="43735"/>
                  <a:pt x="410897" y="36733"/>
                  <a:pt x="406015" y="31927"/>
                </a:cubicBezTo>
                <a:cubicBezTo>
                  <a:pt x="401134" y="27121"/>
                  <a:pt x="393144" y="24717"/>
                  <a:pt x="382048" y="24717"/>
                </a:cubicBezTo>
                <a:close/>
                <a:moveTo>
                  <a:pt x="366046" y="24717"/>
                </a:moveTo>
                <a:cubicBezTo>
                  <a:pt x="354997" y="24717"/>
                  <a:pt x="347032" y="27121"/>
                  <a:pt x="342150" y="31927"/>
                </a:cubicBezTo>
                <a:cubicBezTo>
                  <a:pt x="337268" y="36733"/>
                  <a:pt x="334828" y="43735"/>
                  <a:pt x="334828" y="52931"/>
                </a:cubicBezTo>
                <a:cubicBezTo>
                  <a:pt x="334828" y="61989"/>
                  <a:pt x="337268" y="68910"/>
                  <a:pt x="342150" y="73693"/>
                </a:cubicBezTo>
                <a:cubicBezTo>
                  <a:pt x="347032" y="78476"/>
                  <a:pt x="355021" y="80867"/>
                  <a:pt x="366117" y="80867"/>
                </a:cubicBezTo>
                <a:lnTo>
                  <a:pt x="366117" y="24717"/>
                </a:lnTo>
                <a:close/>
                <a:moveTo>
                  <a:pt x="258223" y="24717"/>
                </a:moveTo>
                <a:lnTo>
                  <a:pt x="258223" y="80867"/>
                </a:lnTo>
                <a:cubicBezTo>
                  <a:pt x="269367" y="80775"/>
                  <a:pt x="277368" y="78337"/>
                  <a:pt x="282226" y="73554"/>
                </a:cubicBezTo>
                <a:cubicBezTo>
                  <a:pt x="287084" y="68770"/>
                  <a:pt x="289512" y="61896"/>
                  <a:pt x="289512" y="52931"/>
                </a:cubicBezTo>
                <a:cubicBezTo>
                  <a:pt x="289512" y="43735"/>
                  <a:pt x="287072" y="36733"/>
                  <a:pt x="282190" y="31927"/>
                </a:cubicBezTo>
                <a:cubicBezTo>
                  <a:pt x="277308" y="27121"/>
                  <a:pt x="269319" y="24717"/>
                  <a:pt x="258223" y="24717"/>
                </a:cubicBezTo>
                <a:close/>
                <a:moveTo>
                  <a:pt x="242221" y="24717"/>
                </a:moveTo>
                <a:cubicBezTo>
                  <a:pt x="231172" y="24717"/>
                  <a:pt x="223206" y="27121"/>
                  <a:pt x="218325" y="31927"/>
                </a:cubicBezTo>
                <a:cubicBezTo>
                  <a:pt x="213443" y="36733"/>
                  <a:pt x="211003" y="43735"/>
                  <a:pt x="211003" y="52931"/>
                </a:cubicBezTo>
                <a:cubicBezTo>
                  <a:pt x="211003" y="61989"/>
                  <a:pt x="213443" y="68910"/>
                  <a:pt x="218325" y="73693"/>
                </a:cubicBezTo>
                <a:cubicBezTo>
                  <a:pt x="223206" y="78476"/>
                  <a:pt x="231196" y="80867"/>
                  <a:pt x="242292" y="80867"/>
                </a:cubicBezTo>
                <a:lnTo>
                  <a:pt x="242292" y="24717"/>
                </a:lnTo>
                <a:close/>
                <a:moveTo>
                  <a:pt x="1790224" y="16574"/>
                </a:moveTo>
                <a:lnTo>
                  <a:pt x="1773650" y="66865"/>
                </a:lnTo>
                <a:lnTo>
                  <a:pt x="1807869" y="66865"/>
                </a:lnTo>
                <a:lnTo>
                  <a:pt x="1791652" y="16574"/>
                </a:lnTo>
                <a:close/>
                <a:moveTo>
                  <a:pt x="3103459" y="15502"/>
                </a:moveTo>
                <a:cubicBezTo>
                  <a:pt x="3100506" y="15502"/>
                  <a:pt x="3097530" y="15835"/>
                  <a:pt x="3094530" y="16502"/>
                </a:cubicBezTo>
                <a:cubicBezTo>
                  <a:pt x="3091529" y="17169"/>
                  <a:pt x="3089017" y="18669"/>
                  <a:pt x="3086993" y="21003"/>
                </a:cubicBezTo>
                <a:cubicBezTo>
                  <a:pt x="3084969" y="23336"/>
                  <a:pt x="3083957" y="27003"/>
                  <a:pt x="3083957" y="32004"/>
                </a:cubicBezTo>
                <a:cubicBezTo>
                  <a:pt x="3083957" y="38957"/>
                  <a:pt x="3085874" y="43839"/>
                  <a:pt x="3089708" y="46649"/>
                </a:cubicBezTo>
                <a:cubicBezTo>
                  <a:pt x="3093541" y="49459"/>
                  <a:pt x="3099340" y="50863"/>
                  <a:pt x="3107103" y="50863"/>
                </a:cubicBezTo>
                <a:lnTo>
                  <a:pt x="3123104" y="50863"/>
                </a:lnTo>
                <a:lnTo>
                  <a:pt x="3123104" y="15502"/>
                </a:lnTo>
                <a:close/>
                <a:moveTo>
                  <a:pt x="2464689" y="15502"/>
                </a:moveTo>
                <a:lnTo>
                  <a:pt x="2464689" y="51292"/>
                </a:lnTo>
                <a:lnTo>
                  <a:pt x="2481048" y="51292"/>
                </a:lnTo>
                <a:cubicBezTo>
                  <a:pt x="2489144" y="51292"/>
                  <a:pt x="2495050" y="49816"/>
                  <a:pt x="2498765" y="46863"/>
                </a:cubicBezTo>
                <a:cubicBezTo>
                  <a:pt x="2502480" y="43910"/>
                  <a:pt x="2504337" y="39029"/>
                  <a:pt x="2504337" y="32218"/>
                </a:cubicBezTo>
                <a:cubicBezTo>
                  <a:pt x="2504337" y="27265"/>
                  <a:pt x="2503325" y="23610"/>
                  <a:pt x="2501301" y="21253"/>
                </a:cubicBezTo>
                <a:cubicBezTo>
                  <a:pt x="2499277" y="18895"/>
                  <a:pt x="2496752" y="17347"/>
                  <a:pt x="2493728" y="16609"/>
                </a:cubicBezTo>
                <a:cubicBezTo>
                  <a:pt x="2490704" y="15871"/>
                  <a:pt x="2487716" y="15502"/>
                  <a:pt x="2484763" y="15502"/>
                </a:cubicBezTo>
                <a:close/>
                <a:moveTo>
                  <a:pt x="1683639" y="15502"/>
                </a:moveTo>
                <a:lnTo>
                  <a:pt x="1683639" y="51292"/>
                </a:lnTo>
                <a:lnTo>
                  <a:pt x="1699998" y="51292"/>
                </a:lnTo>
                <a:cubicBezTo>
                  <a:pt x="1708094" y="51292"/>
                  <a:pt x="1714000" y="49816"/>
                  <a:pt x="1717715" y="46863"/>
                </a:cubicBezTo>
                <a:cubicBezTo>
                  <a:pt x="1721429" y="43910"/>
                  <a:pt x="1723287" y="39029"/>
                  <a:pt x="1723287" y="32218"/>
                </a:cubicBezTo>
                <a:cubicBezTo>
                  <a:pt x="1723287" y="27265"/>
                  <a:pt x="1722275" y="23610"/>
                  <a:pt x="1720251" y="21253"/>
                </a:cubicBezTo>
                <a:cubicBezTo>
                  <a:pt x="1718227" y="18895"/>
                  <a:pt x="1715702" y="17347"/>
                  <a:pt x="1712678" y="16609"/>
                </a:cubicBezTo>
                <a:cubicBezTo>
                  <a:pt x="1709654" y="15871"/>
                  <a:pt x="1706666" y="15502"/>
                  <a:pt x="1703713" y="15502"/>
                </a:cubicBezTo>
                <a:close/>
                <a:moveTo>
                  <a:pt x="1388364" y="15502"/>
                </a:moveTo>
                <a:lnTo>
                  <a:pt x="1388364" y="51292"/>
                </a:lnTo>
                <a:lnTo>
                  <a:pt x="1404723" y="51292"/>
                </a:lnTo>
                <a:cubicBezTo>
                  <a:pt x="1412819" y="51292"/>
                  <a:pt x="1418725" y="49816"/>
                  <a:pt x="1422440" y="46863"/>
                </a:cubicBezTo>
                <a:cubicBezTo>
                  <a:pt x="1426154" y="43910"/>
                  <a:pt x="1428012" y="39029"/>
                  <a:pt x="1428012" y="32218"/>
                </a:cubicBezTo>
                <a:cubicBezTo>
                  <a:pt x="1428012" y="27265"/>
                  <a:pt x="1427000" y="23610"/>
                  <a:pt x="1424976" y="21253"/>
                </a:cubicBezTo>
                <a:cubicBezTo>
                  <a:pt x="1422952" y="18895"/>
                  <a:pt x="1420427" y="17347"/>
                  <a:pt x="1417403" y="16609"/>
                </a:cubicBezTo>
                <a:cubicBezTo>
                  <a:pt x="1414379" y="15871"/>
                  <a:pt x="1411391" y="15502"/>
                  <a:pt x="1408438" y="15502"/>
                </a:cubicBezTo>
                <a:close/>
                <a:moveTo>
                  <a:pt x="845296" y="15502"/>
                </a:moveTo>
                <a:lnTo>
                  <a:pt x="845296" y="45720"/>
                </a:lnTo>
                <a:lnTo>
                  <a:pt x="864799" y="45720"/>
                </a:lnTo>
                <a:cubicBezTo>
                  <a:pt x="871752" y="45720"/>
                  <a:pt x="876800" y="44160"/>
                  <a:pt x="879943" y="41041"/>
                </a:cubicBezTo>
                <a:cubicBezTo>
                  <a:pt x="883087" y="37921"/>
                  <a:pt x="884658" y="34171"/>
                  <a:pt x="884658" y="29789"/>
                </a:cubicBezTo>
                <a:cubicBezTo>
                  <a:pt x="884658" y="20264"/>
                  <a:pt x="878586" y="15502"/>
                  <a:pt x="866442" y="15502"/>
                </a:cubicBezTo>
                <a:close/>
                <a:moveTo>
                  <a:pt x="1513475" y="14145"/>
                </a:moveTo>
                <a:cubicBezTo>
                  <a:pt x="1505807" y="14145"/>
                  <a:pt x="1499426" y="15932"/>
                  <a:pt x="1494330" y="19507"/>
                </a:cubicBezTo>
                <a:cubicBezTo>
                  <a:pt x="1489234" y="23083"/>
                  <a:pt x="1485412" y="27814"/>
                  <a:pt x="1482864" y="33701"/>
                </a:cubicBezTo>
                <a:cubicBezTo>
                  <a:pt x="1480316" y="39588"/>
                  <a:pt x="1479042" y="45964"/>
                  <a:pt x="1479042" y="52828"/>
                </a:cubicBezTo>
                <a:cubicBezTo>
                  <a:pt x="1479042" y="59693"/>
                  <a:pt x="1480280" y="66057"/>
                  <a:pt x="1482757" y="71920"/>
                </a:cubicBezTo>
                <a:cubicBezTo>
                  <a:pt x="1485233" y="77783"/>
                  <a:pt x="1489019" y="82502"/>
                  <a:pt x="1494115" y="86077"/>
                </a:cubicBezTo>
                <a:cubicBezTo>
                  <a:pt x="1499211" y="89652"/>
                  <a:pt x="1505664" y="91440"/>
                  <a:pt x="1513475" y="91440"/>
                </a:cubicBezTo>
                <a:cubicBezTo>
                  <a:pt x="1521285" y="91440"/>
                  <a:pt x="1527703" y="89629"/>
                  <a:pt x="1532727" y="86006"/>
                </a:cubicBezTo>
                <a:cubicBezTo>
                  <a:pt x="1537752" y="82383"/>
                  <a:pt x="1541490" y="77628"/>
                  <a:pt x="1543943" y="71741"/>
                </a:cubicBezTo>
                <a:cubicBezTo>
                  <a:pt x="1546396" y="65853"/>
                  <a:pt x="1547622" y="59549"/>
                  <a:pt x="1547622" y="52828"/>
                </a:cubicBezTo>
                <a:cubicBezTo>
                  <a:pt x="1547622" y="45582"/>
                  <a:pt x="1546312" y="39040"/>
                  <a:pt x="1543693" y="33201"/>
                </a:cubicBezTo>
                <a:cubicBezTo>
                  <a:pt x="1541074" y="27361"/>
                  <a:pt x="1537228" y="22725"/>
                  <a:pt x="1532156" y="19293"/>
                </a:cubicBezTo>
                <a:cubicBezTo>
                  <a:pt x="1527084" y="15861"/>
                  <a:pt x="1520857" y="14145"/>
                  <a:pt x="1513475" y="14145"/>
                </a:cubicBezTo>
                <a:close/>
                <a:moveTo>
                  <a:pt x="32361" y="9287"/>
                </a:moveTo>
                <a:lnTo>
                  <a:pt x="44291" y="9287"/>
                </a:lnTo>
                <a:cubicBezTo>
                  <a:pt x="43577" y="12906"/>
                  <a:pt x="42910" y="16383"/>
                  <a:pt x="42291" y="19717"/>
                </a:cubicBezTo>
                <a:cubicBezTo>
                  <a:pt x="41624" y="23098"/>
                  <a:pt x="40910" y="26718"/>
                  <a:pt x="40148" y="30575"/>
                </a:cubicBezTo>
                <a:lnTo>
                  <a:pt x="62865" y="30575"/>
                </a:lnTo>
                <a:cubicBezTo>
                  <a:pt x="63579" y="26765"/>
                  <a:pt x="64270" y="23193"/>
                  <a:pt x="64937" y="19860"/>
                </a:cubicBezTo>
                <a:cubicBezTo>
                  <a:pt x="65556" y="16526"/>
                  <a:pt x="66223" y="13002"/>
                  <a:pt x="66937" y="9287"/>
                </a:cubicBezTo>
                <a:lnTo>
                  <a:pt x="78867" y="9287"/>
                </a:lnTo>
                <a:cubicBezTo>
                  <a:pt x="78153" y="12906"/>
                  <a:pt x="77486" y="16383"/>
                  <a:pt x="76867" y="19717"/>
                </a:cubicBezTo>
                <a:cubicBezTo>
                  <a:pt x="76200" y="23098"/>
                  <a:pt x="75486" y="26718"/>
                  <a:pt x="74724" y="30575"/>
                </a:cubicBezTo>
                <a:lnTo>
                  <a:pt x="93726" y="30575"/>
                </a:lnTo>
                <a:lnTo>
                  <a:pt x="93726" y="42077"/>
                </a:lnTo>
                <a:lnTo>
                  <a:pt x="72509" y="42077"/>
                </a:lnTo>
                <a:lnTo>
                  <a:pt x="66866" y="71366"/>
                </a:lnTo>
                <a:lnTo>
                  <a:pt x="86011" y="71366"/>
                </a:lnTo>
                <a:lnTo>
                  <a:pt x="86011" y="82867"/>
                </a:lnTo>
                <a:lnTo>
                  <a:pt x="64651" y="82867"/>
                </a:lnTo>
                <a:cubicBezTo>
                  <a:pt x="63937" y="86582"/>
                  <a:pt x="63258" y="90107"/>
                  <a:pt x="62615" y="93440"/>
                </a:cubicBezTo>
                <a:cubicBezTo>
                  <a:pt x="61972" y="96774"/>
                  <a:pt x="61293" y="100203"/>
                  <a:pt x="60579" y="103727"/>
                </a:cubicBezTo>
                <a:lnTo>
                  <a:pt x="48720" y="103727"/>
                </a:lnTo>
                <a:cubicBezTo>
                  <a:pt x="49387" y="100251"/>
                  <a:pt x="50054" y="96845"/>
                  <a:pt x="50721" y="93512"/>
                </a:cubicBezTo>
                <a:cubicBezTo>
                  <a:pt x="51340" y="90178"/>
                  <a:pt x="52006" y="86630"/>
                  <a:pt x="52721" y="82867"/>
                </a:cubicBezTo>
                <a:lnTo>
                  <a:pt x="30075" y="82867"/>
                </a:lnTo>
                <a:cubicBezTo>
                  <a:pt x="29361" y="86582"/>
                  <a:pt x="28682" y="90107"/>
                  <a:pt x="28039" y="93440"/>
                </a:cubicBezTo>
                <a:cubicBezTo>
                  <a:pt x="27396" y="96774"/>
                  <a:pt x="26718" y="100203"/>
                  <a:pt x="26003" y="103727"/>
                </a:cubicBezTo>
                <a:lnTo>
                  <a:pt x="14145" y="103727"/>
                </a:lnTo>
                <a:cubicBezTo>
                  <a:pt x="14811" y="100251"/>
                  <a:pt x="15478" y="96845"/>
                  <a:pt x="16145" y="93512"/>
                </a:cubicBezTo>
                <a:cubicBezTo>
                  <a:pt x="16764" y="90178"/>
                  <a:pt x="17431" y="86630"/>
                  <a:pt x="18145" y="82867"/>
                </a:cubicBezTo>
                <a:lnTo>
                  <a:pt x="0" y="82867"/>
                </a:lnTo>
                <a:lnTo>
                  <a:pt x="0" y="71366"/>
                </a:lnTo>
                <a:lnTo>
                  <a:pt x="20360" y="71366"/>
                </a:lnTo>
                <a:lnTo>
                  <a:pt x="26003" y="42077"/>
                </a:lnTo>
                <a:lnTo>
                  <a:pt x="7715" y="42077"/>
                </a:lnTo>
                <a:lnTo>
                  <a:pt x="7715" y="30575"/>
                </a:lnTo>
                <a:lnTo>
                  <a:pt x="28289" y="30575"/>
                </a:lnTo>
                <a:cubicBezTo>
                  <a:pt x="29004" y="26813"/>
                  <a:pt x="29682" y="23253"/>
                  <a:pt x="30325" y="19895"/>
                </a:cubicBezTo>
                <a:cubicBezTo>
                  <a:pt x="30968" y="16538"/>
                  <a:pt x="31647" y="13002"/>
                  <a:pt x="32361" y="9287"/>
                </a:cubicBezTo>
                <a:close/>
                <a:moveTo>
                  <a:pt x="3102888" y="1857"/>
                </a:moveTo>
                <a:lnTo>
                  <a:pt x="3139678" y="1857"/>
                </a:lnTo>
                <a:lnTo>
                  <a:pt x="3139678" y="103727"/>
                </a:lnTo>
                <a:lnTo>
                  <a:pt x="3123104" y="103727"/>
                </a:lnTo>
                <a:lnTo>
                  <a:pt x="3123104" y="64508"/>
                </a:lnTo>
                <a:lnTo>
                  <a:pt x="3106388" y="64508"/>
                </a:lnTo>
                <a:lnTo>
                  <a:pt x="3094887" y="80367"/>
                </a:lnTo>
                <a:cubicBezTo>
                  <a:pt x="3092220" y="84034"/>
                  <a:pt x="3089470" y="87809"/>
                  <a:pt x="3086636" y="91690"/>
                </a:cubicBezTo>
                <a:cubicBezTo>
                  <a:pt x="3083802" y="95571"/>
                  <a:pt x="3080861" y="99584"/>
                  <a:pt x="3077813" y="103727"/>
                </a:cubicBezTo>
                <a:lnTo>
                  <a:pt x="3058954" y="103727"/>
                </a:lnTo>
                <a:cubicBezTo>
                  <a:pt x="3060906" y="101108"/>
                  <a:pt x="3063144" y="98108"/>
                  <a:pt x="3065669" y="94726"/>
                </a:cubicBezTo>
                <a:cubicBezTo>
                  <a:pt x="3068193" y="91345"/>
                  <a:pt x="3070788" y="87868"/>
                  <a:pt x="3073456" y="84296"/>
                </a:cubicBezTo>
                <a:cubicBezTo>
                  <a:pt x="3076075" y="80772"/>
                  <a:pt x="3078552" y="77462"/>
                  <a:pt x="3080885" y="74366"/>
                </a:cubicBezTo>
                <a:lnTo>
                  <a:pt x="3091386" y="60293"/>
                </a:lnTo>
                <a:cubicBezTo>
                  <a:pt x="3085386" y="59245"/>
                  <a:pt x="3080564" y="57281"/>
                  <a:pt x="3076920" y="54400"/>
                </a:cubicBezTo>
                <a:cubicBezTo>
                  <a:pt x="3073277" y="51518"/>
                  <a:pt x="3070646" y="47994"/>
                  <a:pt x="3069026" y="43827"/>
                </a:cubicBezTo>
                <a:cubicBezTo>
                  <a:pt x="3067407" y="39660"/>
                  <a:pt x="3066598" y="35123"/>
                  <a:pt x="3066598" y="30218"/>
                </a:cubicBezTo>
                <a:cubicBezTo>
                  <a:pt x="3066598" y="19788"/>
                  <a:pt x="3069658" y="12454"/>
                  <a:pt x="3075777" y="8215"/>
                </a:cubicBezTo>
                <a:cubicBezTo>
                  <a:pt x="3081897" y="3977"/>
                  <a:pt x="3090934" y="1857"/>
                  <a:pt x="3102888" y="1857"/>
                </a:cubicBezTo>
                <a:close/>
                <a:moveTo>
                  <a:pt x="2962537" y="1857"/>
                </a:moveTo>
                <a:lnTo>
                  <a:pt x="2978896" y="1857"/>
                </a:lnTo>
                <a:lnTo>
                  <a:pt x="2978896" y="75438"/>
                </a:lnTo>
                <a:lnTo>
                  <a:pt x="2980182" y="75438"/>
                </a:lnTo>
                <a:lnTo>
                  <a:pt x="3000327" y="46720"/>
                </a:lnTo>
                <a:cubicBezTo>
                  <a:pt x="3005280" y="39576"/>
                  <a:pt x="3010340" y="32302"/>
                  <a:pt x="3015508" y="24896"/>
                </a:cubicBezTo>
                <a:cubicBezTo>
                  <a:pt x="3020675" y="17490"/>
                  <a:pt x="3026045" y="9811"/>
                  <a:pt x="3031617" y="1857"/>
                </a:cubicBezTo>
                <a:lnTo>
                  <a:pt x="3045904" y="1857"/>
                </a:lnTo>
                <a:lnTo>
                  <a:pt x="3045904" y="103727"/>
                </a:lnTo>
                <a:lnTo>
                  <a:pt x="3029545" y="103727"/>
                </a:lnTo>
                <a:lnTo>
                  <a:pt x="3029545" y="30075"/>
                </a:lnTo>
                <a:lnTo>
                  <a:pt x="3028331" y="30075"/>
                </a:lnTo>
                <a:lnTo>
                  <a:pt x="3008114" y="58793"/>
                </a:lnTo>
                <a:cubicBezTo>
                  <a:pt x="3002018" y="67556"/>
                  <a:pt x="2996422" y="75557"/>
                  <a:pt x="2991326" y="82796"/>
                </a:cubicBezTo>
                <a:cubicBezTo>
                  <a:pt x="2986230" y="90083"/>
                  <a:pt x="2981349" y="97060"/>
                  <a:pt x="2976682" y="103727"/>
                </a:cubicBezTo>
                <a:lnTo>
                  <a:pt x="2962537" y="103727"/>
                </a:lnTo>
                <a:close/>
                <a:moveTo>
                  <a:pt x="2857762" y="1857"/>
                </a:moveTo>
                <a:lnTo>
                  <a:pt x="2874550" y="1857"/>
                </a:lnTo>
                <a:lnTo>
                  <a:pt x="2874550" y="45149"/>
                </a:lnTo>
                <a:lnTo>
                  <a:pt x="2923984" y="45149"/>
                </a:lnTo>
                <a:lnTo>
                  <a:pt x="2923984" y="1857"/>
                </a:lnTo>
                <a:lnTo>
                  <a:pt x="2940772" y="1857"/>
                </a:lnTo>
                <a:lnTo>
                  <a:pt x="2940772" y="103727"/>
                </a:lnTo>
                <a:lnTo>
                  <a:pt x="2923984" y="103727"/>
                </a:lnTo>
                <a:lnTo>
                  <a:pt x="2923984" y="59365"/>
                </a:lnTo>
                <a:lnTo>
                  <a:pt x="2874550" y="59365"/>
                </a:lnTo>
                <a:lnTo>
                  <a:pt x="2874550" y="103727"/>
                </a:lnTo>
                <a:lnTo>
                  <a:pt x="2857762" y="103727"/>
                </a:lnTo>
                <a:close/>
                <a:moveTo>
                  <a:pt x="2781490" y="1857"/>
                </a:moveTo>
                <a:lnTo>
                  <a:pt x="2846356" y="1857"/>
                </a:lnTo>
                <a:lnTo>
                  <a:pt x="2846356" y="16002"/>
                </a:lnTo>
                <a:lnTo>
                  <a:pt x="2797921" y="16002"/>
                </a:lnTo>
                <a:lnTo>
                  <a:pt x="2797921" y="45363"/>
                </a:lnTo>
                <a:lnTo>
                  <a:pt x="2843712" y="45363"/>
                </a:lnTo>
                <a:lnTo>
                  <a:pt x="2843712" y="59007"/>
                </a:lnTo>
                <a:lnTo>
                  <a:pt x="2797921" y="59007"/>
                </a:lnTo>
                <a:lnTo>
                  <a:pt x="2797921" y="89583"/>
                </a:lnTo>
                <a:lnTo>
                  <a:pt x="2846713" y="89583"/>
                </a:lnTo>
                <a:lnTo>
                  <a:pt x="2846713" y="103727"/>
                </a:lnTo>
                <a:lnTo>
                  <a:pt x="2781490" y="103727"/>
                </a:lnTo>
                <a:close/>
                <a:moveTo>
                  <a:pt x="2629162" y="1857"/>
                </a:moveTo>
                <a:lnTo>
                  <a:pt x="2645950" y="1857"/>
                </a:lnTo>
                <a:lnTo>
                  <a:pt x="2645950" y="89511"/>
                </a:lnTo>
                <a:lnTo>
                  <a:pt x="2683883" y="89511"/>
                </a:lnTo>
                <a:lnTo>
                  <a:pt x="2683883" y="1857"/>
                </a:lnTo>
                <a:lnTo>
                  <a:pt x="2700385" y="1857"/>
                </a:lnTo>
                <a:lnTo>
                  <a:pt x="2700385" y="89511"/>
                </a:lnTo>
                <a:lnTo>
                  <a:pt x="2738318" y="89511"/>
                </a:lnTo>
                <a:lnTo>
                  <a:pt x="2738318" y="1857"/>
                </a:lnTo>
                <a:lnTo>
                  <a:pt x="2755106" y="1857"/>
                </a:lnTo>
                <a:lnTo>
                  <a:pt x="2755106" y="103727"/>
                </a:lnTo>
                <a:lnTo>
                  <a:pt x="2629162" y="103727"/>
                </a:lnTo>
                <a:close/>
                <a:moveTo>
                  <a:pt x="2543365" y="1857"/>
                </a:moveTo>
                <a:lnTo>
                  <a:pt x="2608230" y="1857"/>
                </a:lnTo>
                <a:lnTo>
                  <a:pt x="2608230" y="16002"/>
                </a:lnTo>
                <a:lnTo>
                  <a:pt x="2559796" y="16002"/>
                </a:lnTo>
                <a:lnTo>
                  <a:pt x="2559796" y="45363"/>
                </a:lnTo>
                <a:lnTo>
                  <a:pt x="2605587" y="45363"/>
                </a:lnTo>
                <a:lnTo>
                  <a:pt x="2605587" y="59007"/>
                </a:lnTo>
                <a:lnTo>
                  <a:pt x="2559796" y="59007"/>
                </a:lnTo>
                <a:lnTo>
                  <a:pt x="2559796" y="89583"/>
                </a:lnTo>
                <a:lnTo>
                  <a:pt x="2608588" y="89583"/>
                </a:lnTo>
                <a:lnTo>
                  <a:pt x="2608588" y="103727"/>
                </a:lnTo>
                <a:lnTo>
                  <a:pt x="2543365" y="103727"/>
                </a:lnTo>
                <a:close/>
                <a:moveTo>
                  <a:pt x="2448116" y="1857"/>
                </a:moveTo>
                <a:lnTo>
                  <a:pt x="2485906" y="1857"/>
                </a:lnTo>
                <a:cubicBezTo>
                  <a:pt x="2497812" y="1857"/>
                  <a:pt x="2506706" y="4203"/>
                  <a:pt x="2512588" y="8894"/>
                </a:cubicBezTo>
                <a:cubicBezTo>
                  <a:pt x="2518470" y="13585"/>
                  <a:pt x="2521410" y="21312"/>
                  <a:pt x="2521410" y="32075"/>
                </a:cubicBezTo>
                <a:cubicBezTo>
                  <a:pt x="2521410" y="38457"/>
                  <a:pt x="2520244" y="44125"/>
                  <a:pt x="2517910" y="49078"/>
                </a:cubicBezTo>
                <a:cubicBezTo>
                  <a:pt x="2515576" y="54031"/>
                  <a:pt x="2511719" y="57912"/>
                  <a:pt x="2506337" y="60722"/>
                </a:cubicBezTo>
                <a:cubicBezTo>
                  <a:pt x="2500956" y="63532"/>
                  <a:pt x="2493693" y="64937"/>
                  <a:pt x="2484549" y="64937"/>
                </a:cubicBezTo>
                <a:lnTo>
                  <a:pt x="2464689" y="64937"/>
                </a:lnTo>
                <a:lnTo>
                  <a:pt x="2464689" y="103727"/>
                </a:lnTo>
                <a:lnTo>
                  <a:pt x="2448116" y="103727"/>
                </a:lnTo>
                <a:close/>
                <a:moveTo>
                  <a:pt x="2352866" y="1857"/>
                </a:moveTo>
                <a:lnTo>
                  <a:pt x="2417731" y="1857"/>
                </a:lnTo>
                <a:lnTo>
                  <a:pt x="2417731" y="16002"/>
                </a:lnTo>
                <a:lnTo>
                  <a:pt x="2369296" y="16002"/>
                </a:lnTo>
                <a:lnTo>
                  <a:pt x="2369296" y="45363"/>
                </a:lnTo>
                <a:lnTo>
                  <a:pt x="2415088" y="45363"/>
                </a:lnTo>
                <a:lnTo>
                  <a:pt x="2415088" y="59007"/>
                </a:lnTo>
                <a:lnTo>
                  <a:pt x="2369296" y="59007"/>
                </a:lnTo>
                <a:lnTo>
                  <a:pt x="2369296" y="89583"/>
                </a:lnTo>
                <a:lnTo>
                  <a:pt x="2418088" y="89583"/>
                </a:lnTo>
                <a:lnTo>
                  <a:pt x="2418088" y="103727"/>
                </a:lnTo>
                <a:lnTo>
                  <a:pt x="2352866" y="103727"/>
                </a:lnTo>
                <a:close/>
                <a:moveTo>
                  <a:pt x="2308741" y="1857"/>
                </a:moveTo>
                <a:lnTo>
                  <a:pt x="2325814" y="1857"/>
                </a:lnTo>
                <a:lnTo>
                  <a:pt x="2325814" y="103727"/>
                </a:lnTo>
                <a:lnTo>
                  <a:pt x="2308741" y="103727"/>
                </a:lnTo>
                <a:close/>
                <a:moveTo>
                  <a:pt x="2219516" y="1857"/>
                </a:moveTo>
                <a:lnTo>
                  <a:pt x="2236089" y="1857"/>
                </a:lnTo>
                <a:lnTo>
                  <a:pt x="2236089" y="40148"/>
                </a:lnTo>
                <a:lnTo>
                  <a:pt x="2257306" y="40148"/>
                </a:lnTo>
                <a:cubicBezTo>
                  <a:pt x="2269212" y="40148"/>
                  <a:pt x="2278106" y="42517"/>
                  <a:pt x="2283988" y="47256"/>
                </a:cubicBezTo>
                <a:cubicBezTo>
                  <a:pt x="2289870" y="51995"/>
                  <a:pt x="2292810" y="59865"/>
                  <a:pt x="2292810" y="70866"/>
                </a:cubicBezTo>
                <a:cubicBezTo>
                  <a:pt x="2292810" y="77295"/>
                  <a:pt x="2291644" y="82975"/>
                  <a:pt x="2289310" y="87904"/>
                </a:cubicBezTo>
                <a:cubicBezTo>
                  <a:pt x="2286976" y="92833"/>
                  <a:pt x="2283083" y="96703"/>
                  <a:pt x="2277630" y="99512"/>
                </a:cubicBezTo>
                <a:cubicBezTo>
                  <a:pt x="2272177" y="102322"/>
                  <a:pt x="2264783" y="103727"/>
                  <a:pt x="2255448" y="103727"/>
                </a:cubicBezTo>
                <a:lnTo>
                  <a:pt x="2219516" y="103727"/>
                </a:lnTo>
                <a:close/>
                <a:moveTo>
                  <a:pt x="2114812" y="1857"/>
                </a:moveTo>
                <a:lnTo>
                  <a:pt x="2131600" y="1857"/>
                </a:lnTo>
                <a:lnTo>
                  <a:pt x="2131600" y="45149"/>
                </a:lnTo>
                <a:lnTo>
                  <a:pt x="2181034" y="45149"/>
                </a:lnTo>
                <a:lnTo>
                  <a:pt x="2181034" y="1857"/>
                </a:lnTo>
                <a:lnTo>
                  <a:pt x="2197822" y="1857"/>
                </a:lnTo>
                <a:lnTo>
                  <a:pt x="2197822" y="103727"/>
                </a:lnTo>
                <a:lnTo>
                  <a:pt x="2181034" y="103727"/>
                </a:lnTo>
                <a:lnTo>
                  <a:pt x="2181034" y="59365"/>
                </a:lnTo>
                <a:lnTo>
                  <a:pt x="2131600" y="59365"/>
                </a:lnTo>
                <a:lnTo>
                  <a:pt x="2131600" y="103727"/>
                </a:lnTo>
                <a:lnTo>
                  <a:pt x="2114812" y="103727"/>
                </a:lnTo>
                <a:close/>
                <a:moveTo>
                  <a:pt x="1990820" y="1857"/>
                </a:moveTo>
                <a:lnTo>
                  <a:pt x="2007679" y="1857"/>
                </a:lnTo>
                <a:cubicBezTo>
                  <a:pt x="2010394" y="8573"/>
                  <a:pt x="2013014" y="15049"/>
                  <a:pt x="2015538" y="21288"/>
                </a:cubicBezTo>
                <a:cubicBezTo>
                  <a:pt x="2018062" y="27527"/>
                  <a:pt x="2020562" y="33718"/>
                  <a:pt x="2023038" y="39862"/>
                </a:cubicBezTo>
                <a:lnTo>
                  <a:pt x="2037754" y="76295"/>
                </a:lnTo>
                <a:lnTo>
                  <a:pt x="2038969" y="76295"/>
                </a:lnTo>
                <a:lnTo>
                  <a:pt x="2053400" y="39862"/>
                </a:lnTo>
                <a:cubicBezTo>
                  <a:pt x="2055828" y="33671"/>
                  <a:pt x="2058257" y="27503"/>
                  <a:pt x="2060686" y="21360"/>
                </a:cubicBezTo>
                <a:cubicBezTo>
                  <a:pt x="2063115" y="15216"/>
                  <a:pt x="2065687" y="8715"/>
                  <a:pt x="2068401" y="1857"/>
                </a:cubicBezTo>
                <a:lnTo>
                  <a:pt x="2085189" y="1857"/>
                </a:lnTo>
                <a:cubicBezTo>
                  <a:pt x="2085904" y="7668"/>
                  <a:pt x="2086594" y="13275"/>
                  <a:pt x="2087261" y="18681"/>
                </a:cubicBezTo>
                <a:cubicBezTo>
                  <a:pt x="2087928" y="24086"/>
                  <a:pt x="2088666" y="29932"/>
                  <a:pt x="2089475" y="36219"/>
                </a:cubicBezTo>
                <a:lnTo>
                  <a:pt x="2093690" y="70294"/>
                </a:lnTo>
                <a:cubicBezTo>
                  <a:pt x="2094452" y="76486"/>
                  <a:pt x="2095166" y="82225"/>
                  <a:pt x="2095833" y="87511"/>
                </a:cubicBezTo>
                <a:cubicBezTo>
                  <a:pt x="2096500" y="92797"/>
                  <a:pt x="2097167" y="98203"/>
                  <a:pt x="2097834" y="103727"/>
                </a:cubicBezTo>
                <a:lnTo>
                  <a:pt x="2081832" y="103727"/>
                </a:lnTo>
                <a:cubicBezTo>
                  <a:pt x="2080832" y="95393"/>
                  <a:pt x="2079879" y="87463"/>
                  <a:pt x="2078974" y="79939"/>
                </a:cubicBezTo>
                <a:cubicBezTo>
                  <a:pt x="2078022" y="72414"/>
                  <a:pt x="2077164" y="65389"/>
                  <a:pt x="2076402" y="58864"/>
                </a:cubicBezTo>
                <a:lnTo>
                  <a:pt x="2072973" y="30718"/>
                </a:lnTo>
                <a:lnTo>
                  <a:pt x="2071759" y="30718"/>
                </a:lnTo>
                <a:lnTo>
                  <a:pt x="2060329" y="61008"/>
                </a:lnTo>
                <a:cubicBezTo>
                  <a:pt x="2057519" y="68389"/>
                  <a:pt x="2054733" y="75748"/>
                  <a:pt x="2051971" y="83082"/>
                </a:cubicBezTo>
                <a:cubicBezTo>
                  <a:pt x="2049208" y="90416"/>
                  <a:pt x="2046613" y="97298"/>
                  <a:pt x="2044184" y="103727"/>
                </a:cubicBezTo>
                <a:lnTo>
                  <a:pt x="2032897" y="103727"/>
                </a:lnTo>
                <a:cubicBezTo>
                  <a:pt x="2030516" y="97631"/>
                  <a:pt x="2027825" y="90797"/>
                  <a:pt x="2024824" y="83225"/>
                </a:cubicBezTo>
                <a:cubicBezTo>
                  <a:pt x="2021776" y="75652"/>
                  <a:pt x="2018848" y="68294"/>
                  <a:pt x="2016038" y="61150"/>
                </a:cubicBezTo>
                <a:lnTo>
                  <a:pt x="2003964" y="30718"/>
                </a:lnTo>
                <a:lnTo>
                  <a:pt x="2002750" y="30718"/>
                </a:lnTo>
                <a:lnTo>
                  <a:pt x="1999393" y="58722"/>
                </a:lnTo>
                <a:cubicBezTo>
                  <a:pt x="1998583" y="65294"/>
                  <a:pt x="1997726" y="72354"/>
                  <a:pt x="1996821" y="79903"/>
                </a:cubicBezTo>
                <a:cubicBezTo>
                  <a:pt x="1995916" y="87451"/>
                  <a:pt x="1994940" y="95393"/>
                  <a:pt x="1993892" y="103727"/>
                </a:cubicBezTo>
                <a:lnTo>
                  <a:pt x="1978104" y="103727"/>
                </a:lnTo>
                <a:cubicBezTo>
                  <a:pt x="1978771" y="98298"/>
                  <a:pt x="1979438" y="92893"/>
                  <a:pt x="1980105" y="87511"/>
                </a:cubicBezTo>
                <a:cubicBezTo>
                  <a:pt x="1980771" y="82129"/>
                  <a:pt x="1981486" y="76295"/>
                  <a:pt x="1982248" y="70009"/>
                </a:cubicBezTo>
                <a:lnTo>
                  <a:pt x="1986534" y="36219"/>
                </a:lnTo>
                <a:cubicBezTo>
                  <a:pt x="1987296" y="30028"/>
                  <a:pt x="1988010" y="24217"/>
                  <a:pt x="1988677" y="18788"/>
                </a:cubicBezTo>
                <a:cubicBezTo>
                  <a:pt x="1989344" y="13359"/>
                  <a:pt x="1990058" y="7715"/>
                  <a:pt x="1990820" y="1857"/>
                </a:cubicBezTo>
                <a:close/>
                <a:moveTo>
                  <a:pt x="1857470" y="1857"/>
                </a:moveTo>
                <a:lnTo>
                  <a:pt x="1874330" y="1857"/>
                </a:lnTo>
                <a:cubicBezTo>
                  <a:pt x="1877044" y="8573"/>
                  <a:pt x="1879664" y="15049"/>
                  <a:pt x="1882188" y="21288"/>
                </a:cubicBezTo>
                <a:cubicBezTo>
                  <a:pt x="1884712" y="27527"/>
                  <a:pt x="1887212" y="33718"/>
                  <a:pt x="1889689" y="39862"/>
                </a:cubicBezTo>
                <a:lnTo>
                  <a:pt x="1904405" y="76295"/>
                </a:lnTo>
                <a:lnTo>
                  <a:pt x="1905619" y="76295"/>
                </a:lnTo>
                <a:lnTo>
                  <a:pt x="1920050" y="39862"/>
                </a:lnTo>
                <a:cubicBezTo>
                  <a:pt x="1922478" y="33671"/>
                  <a:pt x="1924907" y="27503"/>
                  <a:pt x="1927336" y="21360"/>
                </a:cubicBezTo>
                <a:cubicBezTo>
                  <a:pt x="1929765" y="15216"/>
                  <a:pt x="1932337" y="8715"/>
                  <a:pt x="1935051" y="1857"/>
                </a:cubicBezTo>
                <a:lnTo>
                  <a:pt x="1951839" y="1857"/>
                </a:lnTo>
                <a:cubicBezTo>
                  <a:pt x="1952554" y="7668"/>
                  <a:pt x="1953244" y="13275"/>
                  <a:pt x="1953911" y="18681"/>
                </a:cubicBezTo>
                <a:cubicBezTo>
                  <a:pt x="1954578" y="24086"/>
                  <a:pt x="1955316" y="29932"/>
                  <a:pt x="1956125" y="36219"/>
                </a:cubicBezTo>
                <a:lnTo>
                  <a:pt x="1960340" y="70294"/>
                </a:lnTo>
                <a:cubicBezTo>
                  <a:pt x="1961102" y="76486"/>
                  <a:pt x="1961817" y="82225"/>
                  <a:pt x="1962483" y="87511"/>
                </a:cubicBezTo>
                <a:cubicBezTo>
                  <a:pt x="1963150" y="92797"/>
                  <a:pt x="1963817" y="98203"/>
                  <a:pt x="1964484" y="103727"/>
                </a:cubicBezTo>
                <a:lnTo>
                  <a:pt x="1948482" y="103727"/>
                </a:lnTo>
                <a:cubicBezTo>
                  <a:pt x="1947481" y="95393"/>
                  <a:pt x="1946529" y="87463"/>
                  <a:pt x="1945624" y="79939"/>
                </a:cubicBezTo>
                <a:cubicBezTo>
                  <a:pt x="1944672" y="72414"/>
                  <a:pt x="1943814" y="65389"/>
                  <a:pt x="1943052" y="58864"/>
                </a:cubicBezTo>
                <a:lnTo>
                  <a:pt x="1939623" y="30718"/>
                </a:lnTo>
                <a:lnTo>
                  <a:pt x="1938409" y="30718"/>
                </a:lnTo>
                <a:lnTo>
                  <a:pt x="1926979" y="61008"/>
                </a:lnTo>
                <a:cubicBezTo>
                  <a:pt x="1924169" y="68389"/>
                  <a:pt x="1921383" y="75748"/>
                  <a:pt x="1918621" y="83082"/>
                </a:cubicBezTo>
                <a:cubicBezTo>
                  <a:pt x="1915858" y="90416"/>
                  <a:pt x="1913263" y="97298"/>
                  <a:pt x="1910834" y="103727"/>
                </a:cubicBezTo>
                <a:lnTo>
                  <a:pt x="1899547" y="103727"/>
                </a:lnTo>
                <a:cubicBezTo>
                  <a:pt x="1897166" y="97631"/>
                  <a:pt x="1894475" y="90797"/>
                  <a:pt x="1891474" y="83225"/>
                </a:cubicBezTo>
                <a:cubicBezTo>
                  <a:pt x="1888426" y="75652"/>
                  <a:pt x="1885498" y="68294"/>
                  <a:pt x="1882688" y="61150"/>
                </a:cubicBezTo>
                <a:lnTo>
                  <a:pt x="1870615" y="30718"/>
                </a:lnTo>
                <a:lnTo>
                  <a:pt x="1869400" y="30718"/>
                </a:lnTo>
                <a:lnTo>
                  <a:pt x="1866043" y="58722"/>
                </a:lnTo>
                <a:cubicBezTo>
                  <a:pt x="1865233" y="65294"/>
                  <a:pt x="1864376" y="72354"/>
                  <a:pt x="1863471" y="79903"/>
                </a:cubicBezTo>
                <a:cubicBezTo>
                  <a:pt x="1862566" y="87451"/>
                  <a:pt x="1861590" y="95393"/>
                  <a:pt x="1860542" y="103727"/>
                </a:cubicBezTo>
                <a:lnTo>
                  <a:pt x="1844754" y="103727"/>
                </a:lnTo>
                <a:cubicBezTo>
                  <a:pt x="1845421" y="98298"/>
                  <a:pt x="1846088" y="92893"/>
                  <a:pt x="1846755" y="87511"/>
                </a:cubicBezTo>
                <a:cubicBezTo>
                  <a:pt x="1847421" y="82129"/>
                  <a:pt x="1848136" y="76295"/>
                  <a:pt x="1848898" y="70009"/>
                </a:cubicBezTo>
                <a:lnTo>
                  <a:pt x="1853184" y="36219"/>
                </a:lnTo>
                <a:cubicBezTo>
                  <a:pt x="1853946" y="30028"/>
                  <a:pt x="1854660" y="24217"/>
                  <a:pt x="1855327" y="18788"/>
                </a:cubicBezTo>
                <a:cubicBezTo>
                  <a:pt x="1855994" y="13359"/>
                  <a:pt x="1856708" y="7715"/>
                  <a:pt x="1857470" y="1857"/>
                </a:cubicBezTo>
                <a:close/>
                <a:moveTo>
                  <a:pt x="1780151" y="1857"/>
                </a:moveTo>
                <a:lnTo>
                  <a:pt x="1801939" y="1857"/>
                </a:lnTo>
                <a:cubicBezTo>
                  <a:pt x="1803797" y="7144"/>
                  <a:pt x="1805606" y="12311"/>
                  <a:pt x="1807369" y="17359"/>
                </a:cubicBezTo>
                <a:cubicBezTo>
                  <a:pt x="1809083" y="22408"/>
                  <a:pt x="1811036" y="28051"/>
                  <a:pt x="1813226" y="34290"/>
                </a:cubicBezTo>
                <a:lnTo>
                  <a:pt x="1825300" y="69366"/>
                </a:lnTo>
                <a:cubicBezTo>
                  <a:pt x="1827252" y="74986"/>
                  <a:pt x="1829252" y="80748"/>
                  <a:pt x="1831300" y="86654"/>
                </a:cubicBezTo>
                <a:cubicBezTo>
                  <a:pt x="1833348" y="92607"/>
                  <a:pt x="1835325" y="98298"/>
                  <a:pt x="1837230" y="103727"/>
                </a:cubicBezTo>
                <a:lnTo>
                  <a:pt x="1819799" y="103727"/>
                </a:lnTo>
                <a:cubicBezTo>
                  <a:pt x="1818561" y="99822"/>
                  <a:pt x="1817275" y="95821"/>
                  <a:pt x="1815941" y="91726"/>
                </a:cubicBezTo>
                <a:cubicBezTo>
                  <a:pt x="1814608" y="87678"/>
                  <a:pt x="1813322" y="83677"/>
                  <a:pt x="1812084" y="79724"/>
                </a:cubicBezTo>
                <a:lnTo>
                  <a:pt x="1769364" y="79724"/>
                </a:lnTo>
                <a:cubicBezTo>
                  <a:pt x="1768078" y="83725"/>
                  <a:pt x="1766756" y="87761"/>
                  <a:pt x="1765399" y="91833"/>
                </a:cubicBezTo>
                <a:cubicBezTo>
                  <a:pt x="1764042" y="95905"/>
                  <a:pt x="1762744" y="99870"/>
                  <a:pt x="1761506" y="103727"/>
                </a:cubicBezTo>
                <a:lnTo>
                  <a:pt x="1744575" y="103727"/>
                </a:lnTo>
                <a:cubicBezTo>
                  <a:pt x="1746480" y="98250"/>
                  <a:pt x="1748480" y="92488"/>
                  <a:pt x="1750576" y="86439"/>
                </a:cubicBezTo>
                <a:cubicBezTo>
                  <a:pt x="1752671" y="80391"/>
                  <a:pt x="1754696" y="74652"/>
                  <a:pt x="1756648" y="69223"/>
                </a:cubicBezTo>
                <a:lnTo>
                  <a:pt x="1768792" y="34219"/>
                </a:lnTo>
                <a:cubicBezTo>
                  <a:pt x="1771031" y="27932"/>
                  <a:pt x="1773031" y="22241"/>
                  <a:pt x="1774793" y="17145"/>
                </a:cubicBezTo>
                <a:cubicBezTo>
                  <a:pt x="1776555" y="12097"/>
                  <a:pt x="1778341" y="7001"/>
                  <a:pt x="1780151" y="1857"/>
                </a:cubicBezTo>
                <a:close/>
                <a:moveTo>
                  <a:pt x="1667065" y="1857"/>
                </a:moveTo>
                <a:lnTo>
                  <a:pt x="1704856" y="1857"/>
                </a:lnTo>
                <a:cubicBezTo>
                  <a:pt x="1716762" y="1857"/>
                  <a:pt x="1725656" y="4203"/>
                  <a:pt x="1731538" y="8894"/>
                </a:cubicBezTo>
                <a:cubicBezTo>
                  <a:pt x="1737420" y="13585"/>
                  <a:pt x="1740360" y="21312"/>
                  <a:pt x="1740360" y="32075"/>
                </a:cubicBezTo>
                <a:cubicBezTo>
                  <a:pt x="1740360" y="38457"/>
                  <a:pt x="1739194" y="44125"/>
                  <a:pt x="1736860" y="49078"/>
                </a:cubicBezTo>
                <a:cubicBezTo>
                  <a:pt x="1734526" y="54031"/>
                  <a:pt x="1730669" y="57912"/>
                  <a:pt x="1725287" y="60722"/>
                </a:cubicBezTo>
                <a:cubicBezTo>
                  <a:pt x="1719906" y="63532"/>
                  <a:pt x="1712642" y="64937"/>
                  <a:pt x="1703498" y="64937"/>
                </a:cubicBezTo>
                <a:lnTo>
                  <a:pt x="1683639" y="64937"/>
                </a:lnTo>
                <a:lnTo>
                  <a:pt x="1683639" y="103727"/>
                </a:lnTo>
                <a:lnTo>
                  <a:pt x="1667065" y="103727"/>
                </a:lnTo>
                <a:close/>
                <a:moveTo>
                  <a:pt x="1581412" y="1857"/>
                </a:moveTo>
                <a:lnTo>
                  <a:pt x="1645420" y="1857"/>
                </a:lnTo>
                <a:lnTo>
                  <a:pt x="1645420" y="16645"/>
                </a:lnTo>
                <a:lnTo>
                  <a:pt x="1598200" y="16645"/>
                </a:lnTo>
                <a:lnTo>
                  <a:pt x="1598200" y="103727"/>
                </a:lnTo>
                <a:lnTo>
                  <a:pt x="1581412" y="103727"/>
                </a:lnTo>
                <a:close/>
                <a:moveTo>
                  <a:pt x="1371790" y="1857"/>
                </a:moveTo>
                <a:lnTo>
                  <a:pt x="1409581" y="1857"/>
                </a:lnTo>
                <a:cubicBezTo>
                  <a:pt x="1421487" y="1857"/>
                  <a:pt x="1430381" y="4203"/>
                  <a:pt x="1436263" y="8894"/>
                </a:cubicBezTo>
                <a:cubicBezTo>
                  <a:pt x="1442144" y="13585"/>
                  <a:pt x="1445085" y="21312"/>
                  <a:pt x="1445085" y="32075"/>
                </a:cubicBezTo>
                <a:cubicBezTo>
                  <a:pt x="1445085" y="38457"/>
                  <a:pt x="1443918" y="44125"/>
                  <a:pt x="1441585" y="49078"/>
                </a:cubicBezTo>
                <a:cubicBezTo>
                  <a:pt x="1439251" y="54031"/>
                  <a:pt x="1435394" y="57912"/>
                  <a:pt x="1430012" y="60722"/>
                </a:cubicBezTo>
                <a:cubicBezTo>
                  <a:pt x="1424630" y="63532"/>
                  <a:pt x="1417368" y="64937"/>
                  <a:pt x="1408224" y="64937"/>
                </a:cubicBezTo>
                <a:lnTo>
                  <a:pt x="1388364" y="64937"/>
                </a:lnTo>
                <a:lnTo>
                  <a:pt x="1388364" y="103727"/>
                </a:lnTo>
                <a:lnTo>
                  <a:pt x="1371790" y="103727"/>
                </a:lnTo>
                <a:close/>
                <a:moveTo>
                  <a:pt x="1267087" y="1857"/>
                </a:moveTo>
                <a:lnTo>
                  <a:pt x="1349597" y="1857"/>
                </a:lnTo>
                <a:lnTo>
                  <a:pt x="1349597" y="103727"/>
                </a:lnTo>
                <a:lnTo>
                  <a:pt x="1332809" y="103727"/>
                </a:lnTo>
                <a:lnTo>
                  <a:pt x="1332809" y="16073"/>
                </a:lnTo>
                <a:lnTo>
                  <a:pt x="1283875" y="16073"/>
                </a:lnTo>
                <a:lnTo>
                  <a:pt x="1283875" y="103727"/>
                </a:lnTo>
                <a:lnTo>
                  <a:pt x="1267087" y="103727"/>
                </a:lnTo>
                <a:close/>
                <a:moveTo>
                  <a:pt x="1162240" y="1857"/>
                </a:moveTo>
                <a:lnTo>
                  <a:pt x="1227106" y="1857"/>
                </a:lnTo>
                <a:lnTo>
                  <a:pt x="1227106" y="16002"/>
                </a:lnTo>
                <a:lnTo>
                  <a:pt x="1178671" y="16002"/>
                </a:lnTo>
                <a:lnTo>
                  <a:pt x="1178671" y="45363"/>
                </a:lnTo>
                <a:lnTo>
                  <a:pt x="1224463" y="45363"/>
                </a:lnTo>
                <a:lnTo>
                  <a:pt x="1224463" y="59007"/>
                </a:lnTo>
                <a:lnTo>
                  <a:pt x="1178671" y="59007"/>
                </a:lnTo>
                <a:lnTo>
                  <a:pt x="1178671" y="89583"/>
                </a:lnTo>
                <a:lnTo>
                  <a:pt x="1227463" y="89583"/>
                </a:lnTo>
                <a:lnTo>
                  <a:pt x="1227463" y="103727"/>
                </a:lnTo>
                <a:lnTo>
                  <a:pt x="1162240" y="103727"/>
                </a:lnTo>
                <a:close/>
                <a:moveTo>
                  <a:pt x="1118116" y="1857"/>
                </a:moveTo>
                <a:lnTo>
                  <a:pt x="1135190" y="1857"/>
                </a:lnTo>
                <a:lnTo>
                  <a:pt x="1135190" y="103727"/>
                </a:lnTo>
                <a:lnTo>
                  <a:pt x="1118116" y="103727"/>
                </a:lnTo>
                <a:close/>
                <a:moveTo>
                  <a:pt x="1028890" y="1857"/>
                </a:moveTo>
                <a:lnTo>
                  <a:pt x="1045464" y="1857"/>
                </a:lnTo>
                <a:lnTo>
                  <a:pt x="1045464" y="40148"/>
                </a:lnTo>
                <a:lnTo>
                  <a:pt x="1066681" y="40148"/>
                </a:lnTo>
                <a:cubicBezTo>
                  <a:pt x="1078587" y="40148"/>
                  <a:pt x="1087481" y="42517"/>
                  <a:pt x="1093363" y="47256"/>
                </a:cubicBezTo>
                <a:cubicBezTo>
                  <a:pt x="1099245" y="51995"/>
                  <a:pt x="1102185" y="59865"/>
                  <a:pt x="1102185" y="70866"/>
                </a:cubicBezTo>
                <a:cubicBezTo>
                  <a:pt x="1102185" y="77295"/>
                  <a:pt x="1101019" y="82975"/>
                  <a:pt x="1098685" y="87904"/>
                </a:cubicBezTo>
                <a:cubicBezTo>
                  <a:pt x="1096351" y="92833"/>
                  <a:pt x="1092458" y="96703"/>
                  <a:pt x="1087005" y="99512"/>
                </a:cubicBezTo>
                <a:cubicBezTo>
                  <a:pt x="1081552" y="102322"/>
                  <a:pt x="1074158" y="103727"/>
                  <a:pt x="1064824" y="103727"/>
                </a:cubicBezTo>
                <a:lnTo>
                  <a:pt x="1028890" y="103727"/>
                </a:lnTo>
                <a:close/>
                <a:moveTo>
                  <a:pt x="924187" y="1857"/>
                </a:moveTo>
                <a:lnTo>
                  <a:pt x="940975" y="1857"/>
                </a:lnTo>
                <a:lnTo>
                  <a:pt x="940975" y="45149"/>
                </a:lnTo>
                <a:lnTo>
                  <a:pt x="990410" y="45149"/>
                </a:lnTo>
                <a:lnTo>
                  <a:pt x="990410" y="1857"/>
                </a:lnTo>
                <a:lnTo>
                  <a:pt x="1007197" y="1857"/>
                </a:lnTo>
                <a:lnTo>
                  <a:pt x="1007197" y="103727"/>
                </a:lnTo>
                <a:lnTo>
                  <a:pt x="990410" y="103727"/>
                </a:lnTo>
                <a:lnTo>
                  <a:pt x="990410" y="59365"/>
                </a:lnTo>
                <a:lnTo>
                  <a:pt x="940975" y="59365"/>
                </a:lnTo>
                <a:lnTo>
                  <a:pt x="940975" y="103727"/>
                </a:lnTo>
                <a:lnTo>
                  <a:pt x="924187" y="103727"/>
                </a:lnTo>
                <a:close/>
                <a:moveTo>
                  <a:pt x="828866" y="1857"/>
                </a:moveTo>
                <a:lnTo>
                  <a:pt x="867728" y="1857"/>
                </a:lnTo>
                <a:cubicBezTo>
                  <a:pt x="876110" y="1857"/>
                  <a:pt x="882801" y="2834"/>
                  <a:pt x="887801" y="4786"/>
                </a:cubicBezTo>
                <a:cubicBezTo>
                  <a:pt x="892802" y="6739"/>
                  <a:pt x="896422" y="9489"/>
                  <a:pt x="898660" y="13037"/>
                </a:cubicBezTo>
                <a:cubicBezTo>
                  <a:pt x="900898" y="16585"/>
                  <a:pt x="902018" y="20788"/>
                  <a:pt x="902018" y="25646"/>
                </a:cubicBezTo>
                <a:cubicBezTo>
                  <a:pt x="902018" y="32171"/>
                  <a:pt x="900279" y="37433"/>
                  <a:pt x="896803" y="41434"/>
                </a:cubicBezTo>
                <a:cubicBezTo>
                  <a:pt x="893326" y="45434"/>
                  <a:pt x="888992" y="48173"/>
                  <a:pt x="883801" y="49649"/>
                </a:cubicBezTo>
                <a:lnTo>
                  <a:pt x="883801" y="51149"/>
                </a:lnTo>
                <a:cubicBezTo>
                  <a:pt x="887516" y="51911"/>
                  <a:pt x="890945" y="53209"/>
                  <a:pt x="894088" y="55043"/>
                </a:cubicBezTo>
                <a:cubicBezTo>
                  <a:pt x="897231" y="56876"/>
                  <a:pt x="899755" y="59460"/>
                  <a:pt x="901660" y="62794"/>
                </a:cubicBezTo>
                <a:cubicBezTo>
                  <a:pt x="903565" y="66127"/>
                  <a:pt x="904518" y="70366"/>
                  <a:pt x="904518" y="75509"/>
                </a:cubicBezTo>
                <a:cubicBezTo>
                  <a:pt x="904518" y="80986"/>
                  <a:pt x="903268" y="85844"/>
                  <a:pt x="900767" y="90083"/>
                </a:cubicBezTo>
                <a:cubicBezTo>
                  <a:pt x="898267" y="94321"/>
                  <a:pt x="893945" y="97655"/>
                  <a:pt x="887801" y="100084"/>
                </a:cubicBezTo>
                <a:cubicBezTo>
                  <a:pt x="881658" y="102513"/>
                  <a:pt x="873085" y="103727"/>
                  <a:pt x="862084" y="103727"/>
                </a:cubicBezTo>
                <a:lnTo>
                  <a:pt x="828866" y="103727"/>
                </a:lnTo>
                <a:close/>
                <a:moveTo>
                  <a:pt x="724162" y="1857"/>
                </a:moveTo>
                <a:lnTo>
                  <a:pt x="740521" y="1857"/>
                </a:lnTo>
                <a:lnTo>
                  <a:pt x="740521" y="75438"/>
                </a:lnTo>
                <a:lnTo>
                  <a:pt x="741807" y="75438"/>
                </a:lnTo>
                <a:lnTo>
                  <a:pt x="761952" y="46720"/>
                </a:lnTo>
                <a:cubicBezTo>
                  <a:pt x="766905" y="39576"/>
                  <a:pt x="771966" y="32302"/>
                  <a:pt x="777133" y="24896"/>
                </a:cubicBezTo>
                <a:cubicBezTo>
                  <a:pt x="782300" y="17490"/>
                  <a:pt x="787670" y="9811"/>
                  <a:pt x="793242" y="1857"/>
                </a:cubicBezTo>
                <a:lnTo>
                  <a:pt x="807530" y="1857"/>
                </a:lnTo>
                <a:lnTo>
                  <a:pt x="807530" y="103727"/>
                </a:lnTo>
                <a:lnTo>
                  <a:pt x="791170" y="103727"/>
                </a:lnTo>
                <a:lnTo>
                  <a:pt x="791170" y="30075"/>
                </a:lnTo>
                <a:lnTo>
                  <a:pt x="789956" y="30075"/>
                </a:lnTo>
                <a:lnTo>
                  <a:pt x="769739" y="58793"/>
                </a:lnTo>
                <a:cubicBezTo>
                  <a:pt x="763643" y="67556"/>
                  <a:pt x="758047" y="75557"/>
                  <a:pt x="752951" y="82796"/>
                </a:cubicBezTo>
                <a:cubicBezTo>
                  <a:pt x="747855" y="90083"/>
                  <a:pt x="742974" y="97060"/>
                  <a:pt x="738307" y="103727"/>
                </a:cubicBezTo>
                <a:lnTo>
                  <a:pt x="724162" y="103727"/>
                </a:lnTo>
                <a:close/>
                <a:moveTo>
                  <a:pt x="620982" y="1857"/>
                </a:moveTo>
                <a:lnTo>
                  <a:pt x="704493" y="1857"/>
                </a:lnTo>
                <a:lnTo>
                  <a:pt x="704493" y="16645"/>
                </a:lnTo>
                <a:lnTo>
                  <a:pt x="671132" y="16645"/>
                </a:lnTo>
                <a:lnTo>
                  <a:pt x="671132" y="103727"/>
                </a:lnTo>
                <a:lnTo>
                  <a:pt x="654415" y="103727"/>
                </a:lnTo>
                <a:lnTo>
                  <a:pt x="654415" y="16645"/>
                </a:lnTo>
                <a:lnTo>
                  <a:pt x="620982" y="16645"/>
                </a:lnTo>
                <a:close/>
                <a:moveTo>
                  <a:pt x="533662" y="1857"/>
                </a:moveTo>
                <a:lnTo>
                  <a:pt x="550378" y="1857"/>
                </a:lnTo>
                <a:lnTo>
                  <a:pt x="550378" y="44220"/>
                </a:lnTo>
                <a:lnTo>
                  <a:pt x="555450" y="44220"/>
                </a:lnTo>
                <a:lnTo>
                  <a:pt x="570524" y="27361"/>
                </a:lnTo>
                <a:cubicBezTo>
                  <a:pt x="574048" y="23408"/>
                  <a:pt x="577548" y="19455"/>
                  <a:pt x="581025" y="15502"/>
                </a:cubicBezTo>
                <a:cubicBezTo>
                  <a:pt x="584502" y="11597"/>
                  <a:pt x="588550" y="7048"/>
                  <a:pt x="593169" y="1857"/>
                </a:cubicBezTo>
                <a:lnTo>
                  <a:pt x="613029" y="1857"/>
                </a:lnTo>
                <a:cubicBezTo>
                  <a:pt x="608076" y="7239"/>
                  <a:pt x="603242" y="12525"/>
                  <a:pt x="598527" y="17717"/>
                </a:cubicBezTo>
                <a:cubicBezTo>
                  <a:pt x="593812" y="22908"/>
                  <a:pt x="589121" y="28099"/>
                  <a:pt x="584454" y="33290"/>
                </a:cubicBezTo>
                <a:lnTo>
                  <a:pt x="569666" y="49578"/>
                </a:lnTo>
                <a:lnTo>
                  <a:pt x="586168" y="69294"/>
                </a:lnTo>
                <a:cubicBezTo>
                  <a:pt x="589216" y="72914"/>
                  <a:pt x="592503" y="76819"/>
                  <a:pt x="596027" y="81010"/>
                </a:cubicBezTo>
                <a:cubicBezTo>
                  <a:pt x="599551" y="85201"/>
                  <a:pt x="603004" y="89273"/>
                  <a:pt x="606385" y="93226"/>
                </a:cubicBezTo>
                <a:cubicBezTo>
                  <a:pt x="609719" y="97226"/>
                  <a:pt x="612648" y="100727"/>
                  <a:pt x="615172" y="103727"/>
                </a:cubicBezTo>
                <a:lnTo>
                  <a:pt x="594527" y="103727"/>
                </a:lnTo>
                <a:cubicBezTo>
                  <a:pt x="590479" y="98965"/>
                  <a:pt x="586692" y="94488"/>
                  <a:pt x="583168" y="90297"/>
                </a:cubicBezTo>
                <a:cubicBezTo>
                  <a:pt x="579644" y="86106"/>
                  <a:pt x="576191" y="82010"/>
                  <a:pt x="572810" y="78010"/>
                </a:cubicBezTo>
                <a:lnTo>
                  <a:pt x="555593" y="57650"/>
                </a:lnTo>
                <a:lnTo>
                  <a:pt x="550378" y="57650"/>
                </a:lnTo>
                <a:lnTo>
                  <a:pt x="550378" y="103727"/>
                </a:lnTo>
                <a:lnTo>
                  <a:pt x="533662" y="103727"/>
                </a:lnTo>
                <a:close/>
                <a:moveTo>
                  <a:pt x="447866" y="1857"/>
                </a:moveTo>
                <a:lnTo>
                  <a:pt x="512731" y="1857"/>
                </a:lnTo>
                <a:lnTo>
                  <a:pt x="512731" y="16002"/>
                </a:lnTo>
                <a:lnTo>
                  <a:pt x="464296" y="16002"/>
                </a:lnTo>
                <a:lnTo>
                  <a:pt x="464296" y="45363"/>
                </a:lnTo>
                <a:lnTo>
                  <a:pt x="510088" y="45363"/>
                </a:lnTo>
                <a:lnTo>
                  <a:pt x="510088" y="59007"/>
                </a:lnTo>
                <a:lnTo>
                  <a:pt x="464296" y="59007"/>
                </a:lnTo>
                <a:lnTo>
                  <a:pt x="464296" y="89583"/>
                </a:lnTo>
                <a:lnTo>
                  <a:pt x="513088" y="89583"/>
                </a:lnTo>
                <a:lnTo>
                  <a:pt x="513088" y="103727"/>
                </a:lnTo>
                <a:lnTo>
                  <a:pt x="447866" y="103727"/>
                </a:lnTo>
                <a:close/>
                <a:moveTo>
                  <a:pt x="1513332" y="0"/>
                </a:moveTo>
                <a:cubicBezTo>
                  <a:pt x="1524667" y="0"/>
                  <a:pt x="1534168" y="2371"/>
                  <a:pt x="1541835" y="7113"/>
                </a:cubicBezTo>
                <a:cubicBezTo>
                  <a:pt x="1549503" y="11855"/>
                  <a:pt x="1555290" y="18217"/>
                  <a:pt x="1559195" y="26200"/>
                </a:cubicBezTo>
                <a:cubicBezTo>
                  <a:pt x="1563100" y="34182"/>
                  <a:pt x="1565053" y="43058"/>
                  <a:pt x="1565053" y="52828"/>
                </a:cubicBezTo>
                <a:cubicBezTo>
                  <a:pt x="1565053" y="62884"/>
                  <a:pt x="1563052" y="71891"/>
                  <a:pt x="1559052" y="79850"/>
                </a:cubicBezTo>
                <a:cubicBezTo>
                  <a:pt x="1555052" y="87809"/>
                  <a:pt x="1549229" y="94088"/>
                  <a:pt x="1541585" y="98686"/>
                </a:cubicBezTo>
                <a:cubicBezTo>
                  <a:pt x="1533942" y="103285"/>
                  <a:pt x="1524690" y="105585"/>
                  <a:pt x="1513832" y="105585"/>
                </a:cubicBezTo>
                <a:cubicBezTo>
                  <a:pt x="1504974" y="105585"/>
                  <a:pt x="1497270" y="104179"/>
                  <a:pt x="1490722" y="101367"/>
                </a:cubicBezTo>
                <a:cubicBezTo>
                  <a:pt x="1484174" y="98555"/>
                  <a:pt x="1478732" y="94707"/>
                  <a:pt x="1474398" y="89822"/>
                </a:cubicBezTo>
                <a:cubicBezTo>
                  <a:pt x="1470065" y="84937"/>
                  <a:pt x="1466838" y="79325"/>
                  <a:pt x="1464719" y="72987"/>
                </a:cubicBezTo>
                <a:cubicBezTo>
                  <a:pt x="1462599" y="66648"/>
                  <a:pt x="1461540" y="59929"/>
                  <a:pt x="1461540" y="52828"/>
                </a:cubicBezTo>
                <a:cubicBezTo>
                  <a:pt x="1461540" y="42963"/>
                  <a:pt x="1463528" y="34039"/>
                  <a:pt x="1467505" y="26057"/>
                </a:cubicBezTo>
                <a:cubicBezTo>
                  <a:pt x="1471482" y="18074"/>
                  <a:pt x="1477316" y="11736"/>
                  <a:pt x="1485007" y="7042"/>
                </a:cubicBezTo>
                <a:cubicBezTo>
                  <a:pt x="1492698" y="2347"/>
                  <a:pt x="1502140" y="0"/>
                  <a:pt x="1513332" y="0"/>
                </a:cubicBezTo>
                <a:close/>
                <a:moveTo>
                  <a:pt x="365689" y="0"/>
                </a:moveTo>
                <a:lnTo>
                  <a:pt x="382476" y="0"/>
                </a:lnTo>
                <a:lnTo>
                  <a:pt x="382476" y="11388"/>
                </a:lnTo>
                <a:cubicBezTo>
                  <a:pt x="393954" y="11388"/>
                  <a:pt x="403229" y="13145"/>
                  <a:pt x="410301" y="16660"/>
                </a:cubicBezTo>
                <a:cubicBezTo>
                  <a:pt x="417374" y="20175"/>
                  <a:pt x="422541" y="25049"/>
                  <a:pt x="425803" y="31282"/>
                </a:cubicBezTo>
                <a:cubicBezTo>
                  <a:pt x="429066" y="37515"/>
                  <a:pt x="430697" y="44732"/>
                  <a:pt x="430697" y="52933"/>
                </a:cubicBezTo>
                <a:cubicBezTo>
                  <a:pt x="430697" y="60759"/>
                  <a:pt x="429125" y="67753"/>
                  <a:pt x="425982" y="73916"/>
                </a:cubicBezTo>
                <a:cubicBezTo>
                  <a:pt x="422839" y="80079"/>
                  <a:pt x="417731" y="84964"/>
                  <a:pt x="410658" y="88573"/>
                </a:cubicBezTo>
                <a:cubicBezTo>
                  <a:pt x="403586" y="92182"/>
                  <a:pt x="394192" y="94056"/>
                  <a:pt x="382476" y="94197"/>
                </a:cubicBezTo>
                <a:lnTo>
                  <a:pt x="382476" y="105585"/>
                </a:lnTo>
                <a:lnTo>
                  <a:pt x="365689" y="105585"/>
                </a:lnTo>
                <a:lnTo>
                  <a:pt x="365689" y="94197"/>
                </a:lnTo>
                <a:cubicBezTo>
                  <a:pt x="353925" y="94056"/>
                  <a:pt x="344519" y="92182"/>
                  <a:pt x="337471" y="88573"/>
                </a:cubicBezTo>
                <a:cubicBezTo>
                  <a:pt x="330422" y="84964"/>
                  <a:pt x="325326" y="80079"/>
                  <a:pt x="322183" y="73916"/>
                </a:cubicBezTo>
                <a:cubicBezTo>
                  <a:pt x="319040" y="67753"/>
                  <a:pt x="317468" y="60759"/>
                  <a:pt x="317468" y="52933"/>
                </a:cubicBezTo>
                <a:cubicBezTo>
                  <a:pt x="317468" y="44732"/>
                  <a:pt x="319099" y="37503"/>
                  <a:pt x="322362" y="31247"/>
                </a:cubicBezTo>
                <a:cubicBezTo>
                  <a:pt x="325624" y="24990"/>
                  <a:pt x="330791" y="20116"/>
                  <a:pt x="337864" y="16625"/>
                </a:cubicBezTo>
                <a:cubicBezTo>
                  <a:pt x="344936" y="13133"/>
                  <a:pt x="354211" y="11388"/>
                  <a:pt x="365689" y="11388"/>
                </a:cubicBezTo>
                <a:close/>
                <a:moveTo>
                  <a:pt x="241864" y="0"/>
                </a:moveTo>
                <a:lnTo>
                  <a:pt x="258651" y="0"/>
                </a:lnTo>
                <a:lnTo>
                  <a:pt x="258651" y="11388"/>
                </a:lnTo>
                <a:cubicBezTo>
                  <a:pt x="270129" y="11388"/>
                  <a:pt x="279404" y="13145"/>
                  <a:pt x="286476" y="16660"/>
                </a:cubicBezTo>
                <a:cubicBezTo>
                  <a:pt x="293549" y="20175"/>
                  <a:pt x="298716" y="25049"/>
                  <a:pt x="301978" y="31282"/>
                </a:cubicBezTo>
                <a:cubicBezTo>
                  <a:pt x="305241" y="37515"/>
                  <a:pt x="306872" y="44732"/>
                  <a:pt x="306872" y="52933"/>
                </a:cubicBezTo>
                <a:cubicBezTo>
                  <a:pt x="306872" y="60759"/>
                  <a:pt x="305300" y="67753"/>
                  <a:pt x="302157" y="73916"/>
                </a:cubicBezTo>
                <a:cubicBezTo>
                  <a:pt x="299014" y="80079"/>
                  <a:pt x="293906" y="84964"/>
                  <a:pt x="286834" y="88573"/>
                </a:cubicBezTo>
                <a:cubicBezTo>
                  <a:pt x="279761" y="92182"/>
                  <a:pt x="270367" y="94056"/>
                  <a:pt x="258651" y="94197"/>
                </a:cubicBezTo>
                <a:lnTo>
                  <a:pt x="258651" y="105585"/>
                </a:lnTo>
                <a:lnTo>
                  <a:pt x="241864" y="105585"/>
                </a:lnTo>
                <a:lnTo>
                  <a:pt x="241864" y="94197"/>
                </a:lnTo>
                <a:cubicBezTo>
                  <a:pt x="230100" y="94056"/>
                  <a:pt x="220694" y="92182"/>
                  <a:pt x="213646" y="88573"/>
                </a:cubicBezTo>
                <a:cubicBezTo>
                  <a:pt x="206597" y="84964"/>
                  <a:pt x="201501" y="80079"/>
                  <a:pt x="198358" y="73916"/>
                </a:cubicBezTo>
                <a:cubicBezTo>
                  <a:pt x="195215" y="67753"/>
                  <a:pt x="193643" y="60759"/>
                  <a:pt x="193643" y="52933"/>
                </a:cubicBezTo>
                <a:cubicBezTo>
                  <a:pt x="193643" y="44732"/>
                  <a:pt x="195274" y="37503"/>
                  <a:pt x="198537" y="31247"/>
                </a:cubicBezTo>
                <a:cubicBezTo>
                  <a:pt x="201799" y="24990"/>
                  <a:pt x="206966" y="20116"/>
                  <a:pt x="214039" y="16625"/>
                </a:cubicBezTo>
                <a:cubicBezTo>
                  <a:pt x="221111" y="13133"/>
                  <a:pt x="230386" y="11388"/>
                  <a:pt x="241864" y="11388"/>
                </a:cubicBezTo>
                <a:close/>
                <a:moveTo>
                  <a:pt x="134184" y="0"/>
                </a:moveTo>
                <a:cubicBezTo>
                  <a:pt x="144613" y="0"/>
                  <a:pt x="153591" y="2265"/>
                  <a:pt x="161115" y="6795"/>
                </a:cubicBezTo>
                <a:cubicBezTo>
                  <a:pt x="168640" y="11326"/>
                  <a:pt x="174439" y="17573"/>
                  <a:pt x="178510" y="25537"/>
                </a:cubicBezTo>
                <a:cubicBezTo>
                  <a:pt x="182582" y="33501"/>
                  <a:pt x="184618" y="42610"/>
                  <a:pt x="184618" y="52864"/>
                </a:cubicBezTo>
                <a:cubicBezTo>
                  <a:pt x="184618" y="63165"/>
                  <a:pt x="182594" y="72274"/>
                  <a:pt x="178546" y="80190"/>
                </a:cubicBezTo>
                <a:cubicBezTo>
                  <a:pt x="174498" y="88107"/>
                  <a:pt x="168545" y="94318"/>
                  <a:pt x="160687" y="98825"/>
                </a:cubicBezTo>
                <a:cubicBezTo>
                  <a:pt x="152829" y="103331"/>
                  <a:pt x="143232" y="105585"/>
                  <a:pt x="131897" y="105585"/>
                </a:cubicBezTo>
                <a:cubicBezTo>
                  <a:pt x="126087" y="105585"/>
                  <a:pt x="120408" y="105013"/>
                  <a:pt x="114860" y="103870"/>
                </a:cubicBezTo>
                <a:cubicBezTo>
                  <a:pt x="109311" y="102727"/>
                  <a:pt x="104513" y="100917"/>
                  <a:pt x="100465" y="98441"/>
                </a:cubicBezTo>
                <a:lnTo>
                  <a:pt x="101537" y="82867"/>
                </a:lnTo>
                <a:cubicBezTo>
                  <a:pt x="105966" y="86058"/>
                  <a:pt x="110585" y="88285"/>
                  <a:pt x="115395" y="89547"/>
                </a:cubicBezTo>
                <a:cubicBezTo>
                  <a:pt x="120206" y="90809"/>
                  <a:pt x="125087" y="91440"/>
                  <a:pt x="130040" y="91440"/>
                </a:cubicBezTo>
                <a:cubicBezTo>
                  <a:pt x="138327" y="91440"/>
                  <a:pt x="145149" y="90068"/>
                  <a:pt x="150507" y="87323"/>
                </a:cubicBezTo>
                <a:cubicBezTo>
                  <a:pt x="155865" y="84579"/>
                  <a:pt x="159937" y="80784"/>
                  <a:pt x="162723" y="75940"/>
                </a:cubicBezTo>
                <a:cubicBezTo>
                  <a:pt x="165509" y="71095"/>
                  <a:pt x="167140" y="65570"/>
                  <a:pt x="167616" y="59365"/>
                </a:cubicBezTo>
                <a:lnTo>
                  <a:pt x="118753" y="59365"/>
                </a:lnTo>
                <a:lnTo>
                  <a:pt x="118753" y="45649"/>
                </a:lnTo>
                <a:lnTo>
                  <a:pt x="167545" y="45649"/>
                </a:lnTo>
                <a:cubicBezTo>
                  <a:pt x="166640" y="35719"/>
                  <a:pt x="162997" y="28058"/>
                  <a:pt x="156615" y="22664"/>
                </a:cubicBezTo>
                <a:cubicBezTo>
                  <a:pt x="150233" y="17270"/>
                  <a:pt x="142280" y="14573"/>
                  <a:pt x="132755" y="14573"/>
                </a:cubicBezTo>
                <a:cubicBezTo>
                  <a:pt x="127849" y="14573"/>
                  <a:pt x="122753" y="15300"/>
                  <a:pt x="117467" y="16752"/>
                </a:cubicBezTo>
                <a:cubicBezTo>
                  <a:pt x="112181" y="18205"/>
                  <a:pt x="106775" y="20550"/>
                  <a:pt x="101251" y="23789"/>
                </a:cubicBezTo>
                <a:lnTo>
                  <a:pt x="99822" y="8072"/>
                </a:lnTo>
                <a:cubicBezTo>
                  <a:pt x="103537" y="6072"/>
                  <a:pt x="108466" y="4227"/>
                  <a:pt x="114610" y="2536"/>
                </a:cubicBezTo>
                <a:cubicBezTo>
                  <a:pt x="120753" y="845"/>
                  <a:pt x="127278" y="0"/>
                  <a:pt x="13418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grpSp>
        <p:nvGrpSpPr>
          <p:cNvPr id="27" name="Группа 26">
            <a:extLst>
              <a:ext uri="{FF2B5EF4-FFF2-40B4-BE49-F238E27FC236}">
                <a16:creationId xmlns="" xmlns:a16="http://schemas.microsoft.com/office/drawing/2014/main" id="{2CC3C440-53AF-4DB8-B67C-9C67F155A6B7}"/>
              </a:ext>
            </a:extLst>
          </p:cNvPr>
          <p:cNvGrpSpPr/>
          <p:nvPr userDrawn="1"/>
        </p:nvGrpSpPr>
        <p:grpSpPr>
          <a:xfrm>
            <a:off x="8394595" y="2408643"/>
            <a:ext cx="3070153" cy="2200330"/>
            <a:chOff x="8280363" y="2358538"/>
            <a:chExt cx="3070153" cy="2200330"/>
          </a:xfrm>
        </p:grpSpPr>
        <p:grpSp>
          <p:nvGrpSpPr>
            <p:cNvPr id="28" name="Группа 27">
              <a:extLst>
                <a:ext uri="{FF2B5EF4-FFF2-40B4-BE49-F238E27FC236}">
                  <a16:creationId xmlns="" xmlns:a16="http://schemas.microsoft.com/office/drawing/2014/main" id="{EA87363D-2929-4BE0-8744-C89FF38E8239}"/>
                </a:ext>
              </a:extLst>
            </p:cNvPr>
            <p:cNvGrpSpPr/>
            <p:nvPr/>
          </p:nvGrpSpPr>
          <p:grpSpPr>
            <a:xfrm>
              <a:off x="8280363" y="2666315"/>
              <a:ext cx="3070153" cy="538609"/>
              <a:chOff x="8821810" y="2560883"/>
              <a:chExt cx="3070153" cy="538609"/>
            </a:xfrm>
          </p:grpSpPr>
          <p:sp>
            <p:nvSpPr>
              <p:cNvPr id="36" name="Прямоугольник 35">
                <a:extLst>
                  <a:ext uri="{FF2B5EF4-FFF2-40B4-BE49-F238E27FC236}">
                    <a16:creationId xmlns="" xmlns:a16="http://schemas.microsoft.com/office/drawing/2014/main" id="{831E768C-E211-4C97-82BE-689FEC771516}"/>
                  </a:ext>
                </a:extLst>
              </p:cNvPr>
              <p:cNvSpPr/>
              <p:nvPr/>
            </p:nvSpPr>
            <p:spPr>
              <a:xfrm>
                <a:off x="8821810" y="2560883"/>
                <a:ext cx="1948087" cy="5386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457139">
                  <a:spcAft>
                    <a:spcPts val="600"/>
                  </a:spcAft>
                </a:pPr>
                <a:r>
                  <a:rPr lang="ru-RU" sz="1200" spc="-2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Raleway" panose="020B0503030101060003" pitchFamily="34" charset="-52"/>
                    <a:ea typeface="Verdana" panose="020B0604030504040204" pitchFamily="34" charset="0"/>
                    <a:cs typeface="Verdana" panose="020B0604030504040204" pitchFamily="34" charset="0"/>
                  </a:rPr>
                  <a:t>Санкт-Петербург</a:t>
                </a:r>
                <a:endParaRPr lang="en-US" sz="1200" spc="-2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aleway" panose="020B0503030101060003" pitchFamily="34" charset="-52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defTabSz="457139">
                  <a:spcAft>
                    <a:spcPts val="600"/>
                  </a:spcAft>
                </a:pPr>
                <a:r>
                  <a:rPr lang="ru-RU" sz="1200" spc="-2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Raleway" panose="020B0503030101060003" pitchFamily="34" charset="-52"/>
                    <a:ea typeface="Verdana" panose="020B0604030504040204" pitchFamily="34" charset="0"/>
                    <a:cs typeface="Verdana" panose="020B0604030504040204" pitchFamily="34" charset="0"/>
                  </a:rPr>
                  <a:t>Мурманск</a:t>
                </a:r>
                <a:r>
                  <a:rPr lang="en-US" sz="1200" spc="-2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Raleway" panose="020B0503030101060003" pitchFamily="34" charset="-52"/>
                    <a:ea typeface="Verdana" panose="020B0604030504040204" pitchFamily="34" charset="0"/>
                    <a:cs typeface="Verdana" panose="020B0604030504040204" pitchFamily="34" charset="0"/>
                  </a:rPr>
                  <a:t>		</a:t>
                </a:r>
                <a:r>
                  <a:rPr lang="ru-RU" sz="1200" spc="-2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Raleway" panose="020B0503030101060003" pitchFamily="34" charset="-52"/>
                    <a:ea typeface="Verdana" panose="020B0604030504040204" pitchFamily="34" charset="0"/>
                    <a:cs typeface="Verdana" panose="020B0604030504040204" pitchFamily="34" charset="0"/>
                  </a:rPr>
                  <a:t>   </a:t>
                </a:r>
              </a:p>
            </p:txBody>
          </p:sp>
          <p:sp>
            <p:nvSpPr>
              <p:cNvPr id="37" name="Прямоугольник 36">
                <a:extLst>
                  <a:ext uri="{FF2B5EF4-FFF2-40B4-BE49-F238E27FC236}">
                    <a16:creationId xmlns="" xmlns:a16="http://schemas.microsoft.com/office/drawing/2014/main" id="{3021CCDC-0A01-4BF8-9A27-00994B8F0954}"/>
                  </a:ext>
                </a:extLst>
              </p:cNvPr>
              <p:cNvSpPr/>
              <p:nvPr/>
            </p:nvSpPr>
            <p:spPr>
              <a:xfrm>
                <a:off x="10563394" y="2560883"/>
                <a:ext cx="1328569" cy="5386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 defTabSz="457139">
                  <a:spcAft>
                    <a:spcPts val="600"/>
                  </a:spcAft>
                </a:pPr>
                <a:r>
                  <a:rPr lang="ru-RU" sz="1200" b="1" spc="-2" dirty="0">
                    <a:solidFill>
                      <a:srgbClr val="F65830"/>
                    </a:solidFill>
                    <a:latin typeface="Raleway" panose="020B0503030101060003" pitchFamily="34" charset="-52"/>
                    <a:ea typeface="Verdana" panose="020B0604030504040204" pitchFamily="34" charset="0"/>
                    <a:cs typeface="Verdana" panose="020B0604030504040204" pitchFamily="34" charset="0"/>
                  </a:rPr>
                  <a:t>(812) 244 71 33</a:t>
                </a:r>
                <a:endParaRPr lang="en-US" sz="1200" b="1" spc="-2" dirty="0">
                  <a:solidFill>
                    <a:srgbClr val="F65830"/>
                  </a:solidFill>
                  <a:latin typeface="Raleway" panose="020B0503030101060003" pitchFamily="34" charset="-52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algn="r" defTabSz="457139">
                  <a:spcAft>
                    <a:spcPts val="600"/>
                  </a:spcAft>
                </a:pPr>
                <a:r>
                  <a:rPr lang="ru-RU" sz="1200" b="1" spc="-2" dirty="0">
                    <a:solidFill>
                      <a:srgbClr val="F65830"/>
                    </a:solidFill>
                    <a:latin typeface="Raleway" panose="020B0503030101060003" pitchFamily="34" charset="-52"/>
                    <a:ea typeface="Verdana" panose="020B0604030504040204" pitchFamily="34" charset="0"/>
                    <a:cs typeface="Verdana" panose="020B0604030504040204" pitchFamily="34" charset="0"/>
                  </a:rPr>
                  <a:t>(8152) 69-27-00</a:t>
                </a:r>
                <a:endParaRPr lang="ru-RU" sz="1200" b="1" dirty="0">
                  <a:solidFill>
                    <a:srgbClr val="F65830"/>
                  </a:solidFill>
                </a:endParaRPr>
              </a:p>
            </p:txBody>
          </p:sp>
        </p:grpSp>
        <p:sp>
          <p:nvSpPr>
            <p:cNvPr id="29" name="Прямоугольник 28">
              <a:extLst>
                <a:ext uri="{FF2B5EF4-FFF2-40B4-BE49-F238E27FC236}">
                  <a16:creationId xmlns="" xmlns:a16="http://schemas.microsoft.com/office/drawing/2014/main" id="{2CEBBB32-2531-4426-96A0-C491E9605D84}"/>
                </a:ext>
              </a:extLst>
            </p:cNvPr>
            <p:cNvSpPr/>
            <p:nvPr/>
          </p:nvSpPr>
          <p:spPr>
            <a:xfrm>
              <a:off x="8280363" y="2358538"/>
              <a:ext cx="104156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139"/>
              <a:r>
                <a:rPr lang="ru-RU" sz="1400" b="1" spc="-2" dirty="0">
                  <a:solidFill>
                    <a:srgbClr val="F65830"/>
                  </a:solidFill>
                  <a:latin typeface="Heraclito ExtraBold" pitchFamily="2" charset="0"/>
                  <a:ea typeface="Verdana" panose="020B0604030504040204" pitchFamily="34" charset="0"/>
                  <a:cs typeface="Verdana" panose="020B0604030504040204" pitchFamily="34" charset="0"/>
                </a:rPr>
                <a:t>Телефон: </a:t>
              </a:r>
            </a:p>
          </p:txBody>
        </p:sp>
        <p:grpSp>
          <p:nvGrpSpPr>
            <p:cNvPr id="30" name="Группа 29">
              <a:extLst>
                <a:ext uri="{FF2B5EF4-FFF2-40B4-BE49-F238E27FC236}">
                  <a16:creationId xmlns="" xmlns:a16="http://schemas.microsoft.com/office/drawing/2014/main" id="{AD564C98-18FD-49DD-9F03-AB3C700130D7}"/>
                </a:ext>
              </a:extLst>
            </p:cNvPr>
            <p:cNvGrpSpPr/>
            <p:nvPr/>
          </p:nvGrpSpPr>
          <p:grpSpPr>
            <a:xfrm>
              <a:off x="8280363" y="3361731"/>
              <a:ext cx="1501180" cy="524488"/>
              <a:chOff x="8821810" y="3197670"/>
              <a:chExt cx="1501180" cy="524488"/>
            </a:xfrm>
          </p:grpSpPr>
          <p:sp>
            <p:nvSpPr>
              <p:cNvPr id="34" name="Прямоугольник 33">
                <a:extLst>
                  <a:ext uri="{FF2B5EF4-FFF2-40B4-BE49-F238E27FC236}">
                    <a16:creationId xmlns="" xmlns:a16="http://schemas.microsoft.com/office/drawing/2014/main" id="{D138D73C-71CF-4BC5-93AC-749C490D3F2D}"/>
                  </a:ext>
                </a:extLst>
              </p:cNvPr>
              <p:cNvSpPr/>
              <p:nvPr/>
            </p:nvSpPr>
            <p:spPr>
              <a:xfrm>
                <a:off x="8821810" y="3197670"/>
                <a:ext cx="806183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139"/>
                <a:r>
                  <a:rPr lang="en-US" sz="1400" b="1" spc="-2" dirty="0">
                    <a:solidFill>
                      <a:srgbClr val="F65830"/>
                    </a:solidFill>
                    <a:latin typeface="Heraclito ExtraBold" pitchFamily="2" charset="0"/>
                    <a:ea typeface="Verdana" panose="020B0604030504040204" pitchFamily="34" charset="0"/>
                    <a:cs typeface="Verdana" panose="020B0604030504040204" pitchFamily="34" charset="0"/>
                  </a:rPr>
                  <a:t>E-mail</a:t>
                </a:r>
                <a:r>
                  <a:rPr lang="ru-RU" sz="1400" b="1" spc="-2" dirty="0">
                    <a:solidFill>
                      <a:srgbClr val="F65830"/>
                    </a:solidFill>
                    <a:latin typeface="Heraclito ExtraBold" pitchFamily="2" charset="0"/>
                    <a:ea typeface="Verdana" panose="020B0604030504040204" pitchFamily="34" charset="0"/>
                    <a:cs typeface="Verdana" panose="020B0604030504040204" pitchFamily="34" charset="0"/>
                  </a:rPr>
                  <a:t>: </a:t>
                </a:r>
              </a:p>
            </p:txBody>
          </p:sp>
          <p:sp>
            <p:nvSpPr>
              <p:cNvPr id="35" name="Прямоугольник 34">
                <a:extLst>
                  <a:ext uri="{FF2B5EF4-FFF2-40B4-BE49-F238E27FC236}">
                    <a16:creationId xmlns="" xmlns:a16="http://schemas.microsoft.com/office/drawing/2014/main" id="{92F72E58-8EC7-4804-B44D-EE613CC21457}"/>
                  </a:ext>
                </a:extLst>
              </p:cNvPr>
              <p:cNvSpPr/>
              <p:nvPr/>
            </p:nvSpPr>
            <p:spPr>
              <a:xfrm>
                <a:off x="8821810" y="3445159"/>
                <a:ext cx="150118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200" spc="-2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Raleway" panose="020B0503030101060003" pitchFamily="34" charset="-52"/>
                    <a:ea typeface="Verdana" panose="020B0604030504040204" pitchFamily="34" charset="0"/>
                    <a:hlinkClick r:id="rId12">
                      <a:extLst>
                        <a:ext uri="{A12FA001-AC4F-418D-AE19-62706E023703}">
                          <ahyp:hlinkClr xmlns="" xmlns:ahyp="http://schemas.microsoft.com/office/drawing/2018/hyperlinkcolor" val="tx"/>
                        </a:ext>
                      </a:extLst>
                    </a:hlinkClick>
                  </a:rPr>
                  <a:t>info@it-murman.ru</a:t>
                </a:r>
                <a:endParaRPr lang="ru-RU" sz="1200" spc="-2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aleway" panose="020B0503030101060003" pitchFamily="34" charset="-52"/>
                  <a:ea typeface="Verdana" panose="020B0604030504040204" pitchFamily="34" charset="0"/>
                </a:endParaRPr>
              </a:p>
            </p:txBody>
          </p:sp>
        </p:grpSp>
        <p:grpSp>
          <p:nvGrpSpPr>
            <p:cNvPr id="31" name="Группа 30">
              <a:extLst>
                <a:ext uri="{FF2B5EF4-FFF2-40B4-BE49-F238E27FC236}">
                  <a16:creationId xmlns="" xmlns:a16="http://schemas.microsoft.com/office/drawing/2014/main" id="{6A5210BE-E107-4A3D-8434-B5016B8CE95E}"/>
                </a:ext>
              </a:extLst>
            </p:cNvPr>
            <p:cNvGrpSpPr/>
            <p:nvPr/>
          </p:nvGrpSpPr>
          <p:grpSpPr>
            <a:xfrm>
              <a:off x="8280363" y="4044428"/>
              <a:ext cx="1949765" cy="514440"/>
              <a:chOff x="8821810" y="3197670"/>
              <a:chExt cx="1949765" cy="514440"/>
            </a:xfrm>
          </p:grpSpPr>
          <p:sp>
            <p:nvSpPr>
              <p:cNvPr id="32" name="Прямоугольник 31">
                <a:extLst>
                  <a:ext uri="{FF2B5EF4-FFF2-40B4-BE49-F238E27FC236}">
                    <a16:creationId xmlns="" xmlns:a16="http://schemas.microsoft.com/office/drawing/2014/main" id="{4E652803-AE5F-48F7-A5B1-723249EB90D3}"/>
                  </a:ext>
                </a:extLst>
              </p:cNvPr>
              <p:cNvSpPr/>
              <p:nvPr/>
            </p:nvSpPr>
            <p:spPr>
              <a:xfrm>
                <a:off x="8821810" y="3197670"/>
                <a:ext cx="1949765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139"/>
                <a:r>
                  <a:rPr lang="ru-RU" sz="1400" b="1" spc="-2" dirty="0">
                    <a:solidFill>
                      <a:srgbClr val="F65830"/>
                    </a:solidFill>
                    <a:latin typeface="Heraclito ExtraBold" pitchFamily="2" charset="0"/>
                    <a:ea typeface="Verdana" panose="020B0604030504040204" pitchFamily="34" charset="0"/>
                    <a:cs typeface="Verdana" panose="020B0604030504040204" pitchFamily="34" charset="0"/>
                  </a:rPr>
                  <a:t>Официальный сайт: </a:t>
                </a:r>
              </a:p>
            </p:txBody>
          </p:sp>
          <p:sp>
            <p:nvSpPr>
              <p:cNvPr id="33" name="Прямоугольник 32">
                <a:extLst>
                  <a:ext uri="{FF2B5EF4-FFF2-40B4-BE49-F238E27FC236}">
                    <a16:creationId xmlns="" xmlns:a16="http://schemas.microsoft.com/office/drawing/2014/main" id="{980801A6-FA24-4BE0-8581-A315A2CBF24E}"/>
                  </a:ext>
                </a:extLst>
              </p:cNvPr>
              <p:cNvSpPr/>
              <p:nvPr/>
            </p:nvSpPr>
            <p:spPr>
              <a:xfrm>
                <a:off x="8821810" y="3435111"/>
                <a:ext cx="1108124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139"/>
                <a:r>
                  <a:rPr lang="ru-RU" sz="1200" spc="-2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Raleway" panose="020B0503030101060003" pitchFamily="34" charset="-52"/>
                    <a:ea typeface="Verdana" panose="020B0604030504040204" pitchFamily="34" charset="0"/>
                    <a:hlinkClick r:id="rId13">
                      <a:extLst>
                        <a:ext uri="{A12FA001-AC4F-418D-AE19-62706E023703}">
                          <ahyp:hlinkClr xmlns="" xmlns:ahyp="http://schemas.microsoft.com/office/drawing/2018/hyperlinkcolor" val="tx"/>
                        </a:ext>
                      </a:extLst>
                    </a:hlinkClick>
                  </a:rPr>
                  <a:t>it-murman.r</a:t>
                </a:r>
                <a:r>
                  <a:rPr lang="en-US" sz="1200" spc="-2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Raleway" panose="020B0503030101060003" pitchFamily="34" charset="-52"/>
                    <a:ea typeface="Verdana" panose="020B0604030504040204" pitchFamily="34" charset="0"/>
                    <a:hlinkClick r:id="rId13">
                      <a:extLst>
                        <a:ext uri="{A12FA001-AC4F-418D-AE19-62706E023703}">
                          <ahyp:hlinkClr xmlns="" xmlns:ahyp="http://schemas.microsoft.com/office/drawing/2018/hyperlinkcolor" val="tx"/>
                        </a:ext>
                      </a:extLst>
                    </a:hlinkClick>
                  </a:rPr>
                  <a:t>u</a:t>
                </a:r>
                <a:endParaRPr lang="ru-RU" sz="1200" spc="-2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aleway" panose="020B0503030101060003" pitchFamily="34" charset="-52"/>
                  <a:ea typeface="Verdana" panose="020B0604030504040204" pitchFamily="34" charset="0"/>
                </a:endParaRPr>
              </a:p>
            </p:txBody>
          </p:sp>
        </p:grpSp>
      </p:grpSp>
      <p:sp>
        <p:nvSpPr>
          <p:cNvPr id="41" name="Прямоугольник 40">
            <a:extLst>
              <a:ext uri="{FF2B5EF4-FFF2-40B4-BE49-F238E27FC236}">
                <a16:creationId xmlns="" xmlns:a16="http://schemas.microsoft.com/office/drawing/2014/main" id="{3D9D3B14-66AB-4787-8380-A07725DC5F74}"/>
              </a:ext>
            </a:extLst>
          </p:cNvPr>
          <p:cNvSpPr/>
          <p:nvPr userDrawn="1"/>
        </p:nvSpPr>
        <p:spPr>
          <a:xfrm>
            <a:off x="300038" y="6372245"/>
            <a:ext cx="117824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F7911D"/>
                </a:solidFill>
                <a:latin typeface="Heraclito Medium" pitchFamily="2" charset="0"/>
              </a:rPr>
              <a:t>2022</a:t>
            </a:r>
            <a:endParaRPr lang="ru-RU" sz="1100" dirty="0">
              <a:solidFill>
                <a:srgbClr val="F7911D"/>
              </a:solidFill>
              <a:latin typeface="Heraclito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3820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="" xmlns:a16="http://schemas.microsoft.com/office/drawing/2014/main" id="{05C3C240-1A51-4A52-BC47-9B64A97808A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73761" y="1584325"/>
            <a:ext cx="6004878" cy="4206875"/>
          </a:xfrm>
        </p:spPr>
        <p:txBody>
          <a:bodyPr/>
          <a:lstStyle/>
          <a:p>
            <a:endParaRPr lang="ru-RU"/>
          </a:p>
        </p:txBody>
      </p:sp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85BE980C-89B0-48A0-9DC8-2CF2D192235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35D9C80-C32E-4ED3-9196-5A0424C3E920}" type="slidenum">
              <a:rPr lang="ru-RU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0180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5">
            <a:extLst>
              <a:ext uri="{FF2B5EF4-FFF2-40B4-BE49-F238E27FC236}">
                <a16:creationId xmlns="" xmlns:a16="http://schemas.microsoft.com/office/drawing/2014/main" id="{5B4E97C5-B514-4AF6-97FF-D5E8AD3CF63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540000" y="0"/>
            <a:ext cx="7142163" cy="4203700"/>
          </a:xfrm>
        </p:spPr>
        <p:txBody>
          <a:bodyPr/>
          <a:lstStyle/>
          <a:p>
            <a:endParaRPr lang="ru-RU"/>
          </a:p>
        </p:txBody>
      </p:sp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CF6E2C54-768E-4D9C-A0A7-D2825BBFC9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35D9C80-C32E-4ED3-9196-5A0424C3E920}" type="slidenum">
              <a:rPr lang="ru-RU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591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исунок 10">
            <a:extLst>
              <a:ext uri="{FF2B5EF4-FFF2-40B4-BE49-F238E27FC236}">
                <a16:creationId xmlns="" xmlns:a16="http://schemas.microsoft.com/office/drawing/2014/main" id="{AE02E43A-53C5-4CB6-A960-88FD6ECD48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60896" y="5597385"/>
            <a:ext cx="511804" cy="511804"/>
          </a:xfrm>
          <a:custGeom>
            <a:avLst/>
            <a:gdLst>
              <a:gd name="connsiteX0" fmla="*/ 255902 w 511804"/>
              <a:gd name="connsiteY0" fmla="*/ 0 h 511804"/>
              <a:gd name="connsiteX1" fmla="*/ 511804 w 511804"/>
              <a:gd name="connsiteY1" fmla="*/ 255902 h 511804"/>
              <a:gd name="connsiteX2" fmla="*/ 255902 w 511804"/>
              <a:gd name="connsiteY2" fmla="*/ 511804 h 511804"/>
              <a:gd name="connsiteX3" fmla="*/ 0 w 511804"/>
              <a:gd name="connsiteY3" fmla="*/ 255902 h 511804"/>
              <a:gd name="connsiteX4" fmla="*/ 255902 w 511804"/>
              <a:gd name="connsiteY4" fmla="*/ 0 h 511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1804" h="511804">
                <a:moveTo>
                  <a:pt x="255902" y="0"/>
                </a:moveTo>
                <a:cubicBezTo>
                  <a:pt x="397233" y="0"/>
                  <a:pt x="511804" y="114571"/>
                  <a:pt x="511804" y="255902"/>
                </a:cubicBezTo>
                <a:cubicBezTo>
                  <a:pt x="511804" y="397233"/>
                  <a:pt x="397233" y="511804"/>
                  <a:pt x="255902" y="511804"/>
                </a:cubicBezTo>
                <a:cubicBezTo>
                  <a:pt x="114571" y="511804"/>
                  <a:pt x="0" y="397233"/>
                  <a:pt x="0" y="255902"/>
                </a:cubicBezTo>
                <a:cubicBezTo>
                  <a:pt x="0" y="114571"/>
                  <a:pt x="114571" y="0"/>
                  <a:pt x="25590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0" name="Рисунок 9">
            <a:extLst>
              <a:ext uri="{FF2B5EF4-FFF2-40B4-BE49-F238E27FC236}">
                <a16:creationId xmlns="" xmlns:a16="http://schemas.microsoft.com/office/drawing/2014/main" id="{FB97792A-83A4-41C7-8B09-493B8A2C633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740744" y="5052976"/>
            <a:ext cx="511804" cy="511804"/>
          </a:xfrm>
          <a:custGeom>
            <a:avLst/>
            <a:gdLst>
              <a:gd name="connsiteX0" fmla="*/ 255902 w 511804"/>
              <a:gd name="connsiteY0" fmla="*/ 0 h 511804"/>
              <a:gd name="connsiteX1" fmla="*/ 511804 w 511804"/>
              <a:gd name="connsiteY1" fmla="*/ 255902 h 511804"/>
              <a:gd name="connsiteX2" fmla="*/ 255902 w 511804"/>
              <a:gd name="connsiteY2" fmla="*/ 511804 h 511804"/>
              <a:gd name="connsiteX3" fmla="*/ 0 w 511804"/>
              <a:gd name="connsiteY3" fmla="*/ 255902 h 511804"/>
              <a:gd name="connsiteX4" fmla="*/ 255902 w 511804"/>
              <a:gd name="connsiteY4" fmla="*/ 0 h 511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1804" h="511804">
                <a:moveTo>
                  <a:pt x="255902" y="0"/>
                </a:moveTo>
                <a:cubicBezTo>
                  <a:pt x="397233" y="0"/>
                  <a:pt x="511804" y="114571"/>
                  <a:pt x="511804" y="255902"/>
                </a:cubicBezTo>
                <a:cubicBezTo>
                  <a:pt x="511804" y="397233"/>
                  <a:pt x="397233" y="511804"/>
                  <a:pt x="255902" y="511804"/>
                </a:cubicBezTo>
                <a:cubicBezTo>
                  <a:pt x="114571" y="511804"/>
                  <a:pt x="0" y="397233"/>
                  <a:pt x="0" y="255902"/>
                </a:cubicBezTo>
                <a:cubicBezTo>
                  <a:pt x="0" y="114571"/>
                  <a:pt x="114571" y="0"/>
                  <a:pt x="25590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9" name="Рисунок 8">
            <a:extLst>
              <a:ext uri="{FF2B5EF4-FFF2-40B4-BE49-F238E27FC236}">
                <a16:creationId xmlns="" xmlns:a16="http://schemas.microsoft.com/office/drawing/2014/main" id="{DFDB1939-D591-4321-BE1F-BFFCF8B910A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566659" y="4523298"/>
            <a:ext cx="511804" cy="511804"/>
          </a:xfrm>
          <a:custGeom>
            <a:avLst/>
            <a:gdLst>
              <a:gd name="connsiteX0" fmla="*/ 255902 w 511804"/>
              <a:gd name="connsiteY0" fmla="*/ 0 h 511804"/>
              <a:gd name="connsiteX1" fmla="*/ 511804 w 511804"/>
              <a:gd name="connsiteY1" fmla="*/ 255902 h 511804"/>
              <a:gd name="connsiteX2" fmla="*/ 255902 w 511804"/>
              <a:gd name="connsiteY2" fmla="*/ 511804 h 511804"/>
              <a:gd name="connsiteX3" fmla="*/ 0 w 511804"/>
              <a:gd name="connsiteY3" fmla="*/ 255902 h 511804"/>
              <a:gd name="connsiteX4" fmla="*/ 255902 w 511804"/>
              <a:gd name="connsiteY4" fmla="*/ 0 h 511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1804" h="511804">
                <a:moveTo>
                  <a:pt x="255902" y="0"/>
                </a:moveTo>
                <a:cubicBezTo>
                  <a:pt x="397233" y="0"/>
                  <a:pt x="511804" y="114571"/>
                  <a:pt x="511804" y="255902"/>
                </a:cubicBezTo>
                <a:cubicBezTo>
                  <a:pt x="511804" y="397233"/>
                  <a:pt x="397233" y="511804"/>
                  <a:pt x="255902" y="511804"/>
                </a:cubicBezTo>
                <a:cubicBezTo>
                  <a:pt x="114571" y="511804"/>
                  <a:pt x="0" y="397233"/>
                  <a:pt x="0" y="255902"/>
                </a:cubicBezTo>
                <a:cubicBezTo>
                  <a:pt x="0" y="114571"/>
                  <a:pt x="114571" y="0"/>
                  <a:pt x="25590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374BEE87-BD38-4030-A6E6-DD82908A8E1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D35D9C80-C32E-4ED3-9196-5A0424C3E920}" type="slidenum">
              <a:rPr lang="ru-RU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0585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6">
            <a:extLst>
              <a:ext uri="{FF2B5EF4-FFF2-40B4-BE49-F238E27FC236}">
                <a16:creationId xmlns="" xmlns:a16="http://schemas.microsoft.com/office/drawing/2014/main" id="{358D1529-9DC4-4324-BEC6-3411A2E3E3D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95281" y="-1"/>
            <a:ext cx="5096719" cy="3136739"/>
          </a:xfrm>
          <a:custGeom>
            <a:avLst/>
            <a:gdLst>
              <a:gd name="connsiteX0" fmla="*/ 0 w 5096719"/>
              <a:gd name="connsiteY0" fmla="*/ 0 h 3136739"/>
              <a:gd name="connsiteX1" fmla="*/ 5096719 w 5096719"/>
              <a:gd name="connsiteY1" fmla="*/ 0 h 3136739"/>
              <a:gd name="connsiteX2" fmla="*/ 5096719 w 5096719"/>
              <a:gd name="connsiteY2" fmla="*/ 3136739 h 3136739"/>
              <a:gd name="connsiteX3" fmla="*/ 522800 w 5096719"/>
              <a:gd name="connsiteY3" fmla="*/ 3136739 h 3136739"/>
              <a:gd name="connsiteX4" fmla="*/ 0 w 5096719"/>
              <a:gd name="connsiteY4" fmla="*/ 2613939 h 3136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6719" h="3136739">
                <a:moveTo>
                  <a:pt x="0" y="0"/>
                </a:moveTo>
                <a:lnTo>
                  <a:pt x="5096719" y="0"/>
                </a:lnTo>
                <a:lnTo>
                  <a:pt x="5096719" y="3136739"/>
                </a:lnTo>
                <a:lnTo>
                  <a:pt x="522800" y="3136739"/>
                </a:lnTo>
                <a:cubicBezTo>
                  <a:pt x="234066" y="3136739"/>
                  <a:pt x="0" y="2902673"/>
                  <a:pt x="0" y="261393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8" name="Рисунок 7">
            <a:extLst>
              <a:ext uri="{FF2B5EF4-FFF2-40B4-BE49-F238E27FC236}">
                <a16:creationId xmlns="" xmlns:a16="http://schemas.microsoft.com/office/drawing/2014/main" id="{3C28799D-ECC2-4B76-A110-427EF931631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095281" y="3721264"/>
            <a:ext cx="5096719" cy="3136739"/>
          </a:xfrm>
          <a:custGeom>
            <a:avLst/>
            <a:gdLst>
              <a:gd name="connsiteX0" fmla="*/ 522800 w 5096719"/>
              <a:gd name="connsiteY0" fmla="*/ 0 h 3136739"/>
              <a:gd name="connsiteX1" fmla="*/ 5096719 w 5096719"/>
              <a:gd name="connsiteY1" fmla="*/ 0 h 3136739"/>
              <a:gd name="connsiteX2" fmla="*/ 5096719 w 5096719"/>
              <a:gd name="connsiteY2" fmla="*/ 3136739 h 3136739"/>
              <a:gd name="connsiteX3" fmla="*/ 0 w 5096719"/>
              <a:gd name="connsiteY3" fmla="*/ 3136739 h 3136739"/>
              <a:gd name="connsiteX4" fmla="*/ 0 w 5096719"/>
              <a:gd name="connsiteY4" fmla="*/ 522800 h 3136739"/>
              <a:gd name="connsiteX5" fmla="*/ 522800 w 5096719"/>
              <a:gd name="connsiteY5" fmla="*/ 0 h 3136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96719" h="3136739">
                <a:moveTo>
                  <a:pt x="522800" y="0"/>
                </a:moveTo>
                <a:lnTo>
                  <a:pt x="5096719" y="0"/>
                </a:lnTo>
                <a:lnTo>
                  <a:pt x="5096719" y="3136739"/>
                </a:lnTo>
                <a:lnTo>
                  <a:pt x="0" y="3136739"/>
                </a:lnTo>
                <a:lnTo>
                  <a:pt x="0" y="522800"/>
                </a:lnTo>
                <a:cubicBezTo>
                  <a:pt x="0" y="234066"/>
                  <a:pt x="234066" y="0"/>
                  <a:pt x="522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C0BAF550-0117-478F-AB1F-C3E0697C7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D9C80-C32E-4ED3-9196-5A0424C3E920}" type="slidenum">
              <a:rPr lang="ru-RU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2357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4">
            <a:extLst>
              <a:ext uri="{FF2B5EF4-FFF2-40B4-BE49-F238E27FC236}">
                <a16:creationId xmlns="" xmlns:a16="http://schemas.microsoft.com/office/drawing/2014/main" id="{D1D26A73-6BFA-4628-B019-DA26BC85D51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157788"/>
            <a:ext cx="6096000" cy="4982259"/>
          </a:xfrm>
          <a:custGeom>
            <a:avLst/>
            <a:gdLst>
              <a:gd name="connsiteX0" fmla="*/ 0 w 6096000"/>
              <a:gd name="connsiteY0" fmla="*/ 0 h 4982259"/>
              <a:gd name="connsiteX1" fmla="*/ 6096000 w 6096000"/>
              <a:gd name="connsiteY1" fmla="*/ 0 h 4982259"/>
              <a:gd name="connsiteX2" fmla="*/ 6096000 w 6096000"/>
              <a:gd name="connsiteY2" fmla="*/ 4982259 h 4982259"/>
              <a:gd name="connsiteX3" fmla="*/ 0 w 6096000"/>
              <a:gd name="connsiteY3" fmla="*/ 4982259 h 4982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4982259">
                <a:moveTo>
                  <a:pt x="0" y="0"/>
                </a:moveTo>
                <a:lnTo>
                  <a:pt x="6096000" y="0"/>
                </a:lnTo>
                <a:lnTo>
                  <a:pt x="6096000" y="4982259"/>
                </a:lnTo>
                <a:lnTo>
                  <a:pt x="0" y="498225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6DE9463D-8775-44A5-98A4-898BD532223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35D9C80-C32E-4ED3-9196-5A0424C3E920}" type="slidenum">
              <a:rPr lang="ru-RU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8633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4">
            <a:extLst>
              <a:ext uri="{FF2B5EF4-FFF2-40B4-BE49-F238E27FC236}">
                <a16:creationId xmlns="" xmlns:a16="http://schemas.microsoft.com/office/drawing/2014/main" id="{DC4D67CD-7C1A-4363-9B9D-517E79F2B27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862291" y="0"/>
            <a:ext cx="2766291" cy="6858000"/>
          </a:xfrm>
          <a:custGeom>
            <a:avLst/>
            <a:gdLst>
              <a:gd name="connsiteX0" fmla="*/ 0 w 2766291"/>
              <a:gd name="connsiteY0" fmla="*/ 0 h 6858000"/>
              <a:gd name="connsiteX1" fmla="*/ 2766291 w 2766291"/>
              <a:gd name="connsiteY1" fmla="*/ 0 h 6858000"/>
              <a:gd name="connsiteX2" fmla="*/ 2766291 w 2766291"/>
              <a:gd name="connsiteY2" fmla="*/ 6858000 h 6858000"/>
              <a:gd name="connsiteX3" fmla="*/ 0 w 276629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66291" h="6858000">
                <a:moveTo>
                  <a:pt x="0" y="0"/>
                </a:moveTo>
                <a:lnTo>
                  <a:pt x="2766291" y="0"/>
                </a:lnTo>
                <a:lnTo>
                  <a:pt x="2766291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048527CA-BB89-40B7-BDE9-B142387F51C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670477" y="6591282"/>
            <a:ext cx="623836" cy="365125"/>
          </a:xfrm>
        </p:spPr>
        <p:txBody>
          <a:bodyPr/>
          <a:lstStyle/>
          <a:p>
            <a:fld id="{D35D9C80-C32E-4ED3-9196-5A0424C3E920}" type="slidenum">
              <a:rPr lang="ru-RU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0069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4">
            <a:extLst>
              <a:ext uri="{FF2B5EF4-FFF2-40B4-BE49-F238E27FC236}">
                <a16:creationId xmlns="" xmlns:a16="http://schemas.microsoft.com/office/drawing/2014/main" id="{B29A2CB0-D382-4453-A4DE-10A7C824221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05382" y="-1"/>
            <a:ext cx="8386617" cy="3429000"/>
          </a:xfrm>
          <a:custGeom>
            <a:avLst/>
            <a:gdLst>
              <a:gd name="connsiteX0" fmla="*/ 0 w 8386617"/>
              <a:gd name="connsiteY0" fmla="*/ 0 h 3429000"/>
              <a:gd name="connsiteX1" fmla="*/ 8386617 w 8386617"/>
              <a:gd name="connsiteY1" fmla="*/ 0 h 3429000"/>
              <a:gd name="connsiteX2" fmla="*/ 8386617 w 8386617"/>
              <a:gd name="connsiteY2" fmla="*/ 3429000 h 3429000"/>
              <a:gd name="connsiteX3" fmla="*/ 571511 w 8386617"/>
              <a:gd name="connsiteY3" fmla="*/ 3429000 h 3429000"/>
              <a:gd name="connsiteX4" fmla="*/ 0 w 8386617"/>
              <a:gd name="connsiteY4" fmla="*/ 2857489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86617" h="3429000">
                <a:moveTo>
                  <a:pt x="0" y="0"/>
                </a:moveTo>
                <a:lnTo>
                  <a:pt x="8386617" y="0"/>
                </a:lnTo>
                <a:lnTo>
                  <a:pt x="8386617" y="3429000"/>
                </a:lnTo>
                <a:lnTo>
                  <a:pt x="571511" y="3429000"/>
                </a:lnTo>
                <a:cubicBezTo>
                  <a:pt x="255874" y="3429000"/>
                  <a:pt x="0" y="3173126"/>
                  <a:pt x="0" y="285748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D3539DFA-428C-414D-ACEC-6B82241980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35D9C80-C32E-4ED3-9196-5A0424C3E920}" type="slidenum">
              <a:rPr lang="ru-RU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7025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лилиния: фигура 2">
            <a:extLst>
              <a:ext uri="{FF2B5EF4-FFF2-40B4-BE49-F238E27FC236}">
                <a16:creationId xmlns="" xmlns:a16="http://schemas.microsoft.com/office/drawing/2014/main" id="{B785BEA9-CAFC-441A-B21C-3151C08D9B0C}"/>
              </a:ext>
            </a:extLst>
          </p:cNvPr>
          <p:cNvSpPr/>
          <p:nvPr/>
        </p:nvSpPr>
        <p:spPr>
          <a:xfrm>
            <a:off x="8294256" y="1404456"/>
            <a:ext cx="2939854" cy="5158138"/>
          </a:xfrm>
          <a:custGeom>
            <a:avLst/>
            <a:gdLst>
              <a:gd name="connsiteX0" fmla="*/ 1578628 w 2802340"/>
              <a:gd name="connsiteY0" fmla="*/ 979947 h 4916862"/>
              <a:gd name="connsiteX1" fmla="*/ 2379719 w 2802340"/>
              <a:gd name="connsiteY1" fmla="*/ 1498302 h 4916862"/>
              <a:gd name="connsiteX2" fmla="*/ 2578923 w 2802340"/>
              <a:gd name="connsiteY2" fmla="*/ 2742777 h 4916862"/>
              <a:gd name="connsiteX3" fmla="*/ 2160169 w 2802340"/>
              <a:gd name="connsiteY3" fmla="*/ 3331816 h 4916862"/>
              <a:gd name="connsiteX4" fmla="*/ 2122684 w 2802340"/>
              <a:gd name="connsiteY4" fmla="*/ 3385367 h 4916862"/>
              <a:gd name="connsiteX5" fmla="*/ 1032426 w 2802340"/>
              <a:gd name="connsiteY5" fmla="*/ 4916862 h 4916862"/>
              <a:gd name="connsiteX6" fmla="*/ 310585 w 2802340"/>
              <a:gd name="connsiteY6" fmla="*/ 4404933 h 4916862"/>
              <a:gd name="connsiteX7" fmla="*/ 1378351 w 2802340"/>
              <a:gd name="connsiteY7" fmla="*/ 2904496 h 4916862"/>
              <a:gd name="connsiteX8" fmla="*/ 1447967 w 2802340"/>
              <a:gd name="connsiteY8" fmla="*/ 2808108 h 4916862"/>
              <a:gd name="connsiteX9" fmla="*/ 2003803 w 2802340"/>
              <a:gd name="connsiteY9" fmla="*/ 2026292 h 4916862"/>
              <a:gd name="connsiteX10" fmla="*/ 1867789 w 2802340"/>
              <a:gd name="connsiteY10" fmla="*/ 1322658 h 4916862"/>
              <a:gd name="connsiteX11" fmla="*/ 1513298 w 2802340"/>
              <a:gd name="connsiteY11" fmla="*/ 1070982 h 4916862"/>
              <a:gd name="connsiteX12" fmla="*/ 1578628 w 2802340"/>
              <a:gd name="connsiteY12" fmla="*/ 979947 h 4916862"/>
              <a:gd name="connsiteX13" fmla="*/ 0 w 2802340"/>
              <a:gd name="connsiteY13" fmla="*/ 0 h 4916862"/>
              <a:gd name="connsiteX14" fmla="*/ 826795 w 2802340"/>
              <a:gd name="connsiteY14" fmla="*/ 510856 h 4916862"/>
              <a:gd name="connsiteX15" fmla="*/ 791456 w 2802340"/>
              <a:gd name="connsiteY15" fmla="*/ 560120 h 4916862"/>
              <a:gd name="connsiteX16" fmla="*/ 0 w 2802340"/>
              <a:gd name="connsiteY16" fmla="*/ 0 h 4916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02340" h="4916862">
                <a:moveTo>
                  <a:pt x="1578628" y="979947"/>
                </a:moveTo>
                <a:cubicBezTo>
                  <a:pt x="1935265" y="1204850"/>
                  <a:pt x="2247991" y="1405127"/>
                  <a:pt x="2379719" y="1498302"/>
                </a:cubicBezTo>
                <a:cubicBezTo>
                  <a:pt x="2771701" y="1776756"/>
                  <a:pt x="2995532" y="2159092"/>
                  <a:pt x="2578923" y="2742777"/>
                </a:cubicBezTo>
                <a:cubicBezTo>
                  <a:pt x="2509307" y="2842379"/>
                  <a:pt x="2350801" y="3065142"/>
                  <a:pt x="2160169" y="3331816"/>
                </a:cubicBezTo>
                <a:cubicBezTo>
                  <a:pt x="2148389" y="3350022"/>
                  <a:pt x="2135537" y="3367155"/>
                  <a:pt x="2122684" y="3385367"/>
                </a:cubicBezTo>
                <a:cubicBezTo>
                  <a:pt x="1656805" y="4038663"/>
                  <a:pt x="1032426" y="4916862"/>
                  <a:pt x="1032426" y="4916862"/>
                </a:cubicBezTo>
                <a:lnTo>
                  <a:pt x="310585" y="4404933"/>
                </a:lnTo>
                <a:cubicBezTo>
                  <a:pt x="310585" y="4404933"/>
                  <a:pt x="895339" y="3583497"/>
                  <a:pt x="1378351" y="2904496"/>
                </a:cubicBezTo>
                <a:cubicBezTo>
                  <a:pt x="1401916" y="2872365"/>
                  <a:pt x="1425475" y="2840234"/>
                  <a:pt x="1447967" y="2808108"/>
                </a:cubicBezTo>
                <a:cubicBezTo>
                  <a:pt x="1728562" y="2412914"/>
                  <a:pt x="1962038" y="2085195"/>
                  <a:pt x="2003803" y="2026292"/>
                </a:cubicBezTo>
                <a:cubicBezTo>
                  <a:pt x="2118398" y="1864573"/>
                  <a:pt x="2310109" y="1635383"/>
                  <a:pt x="1867789" y="1322658"/>
                </a:cubicBezTo>
                <a:cubicBezTo>
                  <a:pt x="1781040" y="1260541"/>
                  <a:pt x="1656805" y="1172724"/>
                  <a:pt x="1513298" y="1070982"/>
                </a:cubicBezTo>
                <a:cubicBezTo>
                  <a:pt x="1534717" y="1040991"/>
                  <a:pt x="1556136" y="1011006"/>
                  <a:pt x="1578628" y="979947"/>
                </a:cubicBezTo>
                <a:close/>
                <a:moveTo>
                  <a:pt x="0" y="0"/>
                </a:moveTo>
                <a:cubicBezTo>
                  <a:pt x="0" y="0"/>
                  <a:pt x="372702" y="228116"/>
                  <a:pt x="826795" y="510856"/>
                </a:cubicBezTo>
                <a:cubicBezTo>
                  <a:pt x="815015" y="526922"/>
                  <a:pt x="803235" y="544055"/>
                  <a:pt x="791456" y="560120"/>
                </a:cubicBezTo>
                <a:cubicBezTo>
                  <a:pt x="369489" y="262388"/>
                  <a:pt x="0" y="0"/>
                  <a:pt x="0" y="0"/>
                </a:cubicBezTo>
                <a:close/>
              </a:path>
            </a:pathLst>
          </a:custGeom>
          <a:solidFill>
            <a:srgbClr val="EE732F"/>
          </a:solidFill>
          <a:ln w="19536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7" name="Рисунок 6">
            <a:extLst>
              <a:ext uri="{FF2B5EF4-FFF2-40B4-BE49-F238E27FC236}">
                <a16:creationId xmlns="" xmlns:a16="http://schemas.microsoft.com/office/drawing/2014/main" id="{EA5B1A2D-8B1A-4F82-9706-F018868ECCD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462950" y="313509"/>
            <a:ext cx="2927760" cy="5198587"/>
          </a:xfrm>
          <a:custGeom>
            <a:avLst/>
            <a:gdLst>
              <a:gd name="connsiteX0" fmla="*/ 2098592 w 2927760"/>
              <a:gd name="connsiteY0" fmla="*/ 4586260 h 5198587"/>
              <a:gd name="connsiteX1" fmla="*/ 2927760 w 2927760"/>
              <a:gd name="connsiteY1" fmla="*/ 5198587 h 5198587"/>
              <a:gd name="connsiteX2" fmla="*/ 2059268 w 2927760"/>
              <a:gd name="connsiteY2" fmla="*/ 4642439 h 5198587"/>
              <a:gd name="connsiteX3" fmla="*/ 2098592 w 2927760"/>
              <a:gd name="connsiteY3" fmla="*/ 4586260 h 5198587"/>
              <a:gd name="connsiteX4" fmla="*/ 1857041 w 2927760"/>
              <a:gd name="connsiteY4" fmla="*/ 0 h 5198587"/>
              <a:gd name="connsiteX5" fmla="*/ 2614304 w 2927760"/>
              <a:gd name="connsiteY5" fmla="*/ 535924 h 5198587"/>
              <a:gd name="connsiteX6" fmla="*/ 1487394 w 2927760"/>
              <a:gd name="connsiteY6" fmla="*/ 2118982 h 5198587"/>
              <a:gd name="connsiteX7" fmla="*/ 1418858 w 2927760"/>
              <a:gd name="connsiteY7" fmla="*/ 2214484 h 5198587"/>
              <a:gd name="connsiteX8" fmla="*/ 837992 w 2927760"/>
              <a:gd name="connsiteY8" fmla="*/ 3031289 h 5198587"/>
              <a:gd name="connsiteX9" fmla="*/ 980680 w 2927760"/>
              <a:gd name="connsiteY9" fmla="*/ 3769450 h 5198587"/>
              <a:gd name="connsiteX10" fmla="*/ 1350322 w 2927760"/>
              <a:gd name="connsiteY10" fmla="*/ 4036852 h 5198587"/>
              <a:gd name="connsiteX11" fmla="*/ 1277295 w 2927760"/>
              <a:gd name="connsiteY11" fmla="*/ 4137971 h 5198587"/>
              <a:gd name="connsiteX12" fmla="*/ 443629 w 2927760"/>
              <a:gd name="connsiteY12" fmla="*/ 3585192 h 5198587"/>
              <a:gd name="connsiteX13" fmla="*/ 233530 w 2927760"/>
              <a:gd name="connsiteY13" fmla="*/ 2279650 h 5198587"/>
              <a:gd name="connsiteX14" fmla="*/ 661596 w 2927760"/>
              <a:gd name="connsiteY14" fmla="*/ 1678560 h 5198587"/>
              <a:gd name="connsiteX15" fmla="*/ 698674 w 2927760"/>
              <a:gd name="connsiteY15" fmla="*/ 1626872 h 5198587"/>
              <a:gd name="connsiteX16" fmla="*/ 1857041 w 2927760"/>
              <a:gd name="connsiteY16" fmla="*/ 0 h 5198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927760" h="5198587">
                <a:moveTo>
                  <a:pt x="2098592" y="4586260"/>
                </a:moveTo>
                <a:cubicBezTo>
                  <a:pt x="2540140" y="4910960"/>
                  <a:pt x="2927760" y="5198587"/>
                  <a:pt x="2927760" y="5198587"/>
                </a:cubicBezTo>
                <a:cubicBezTo>
                  <a:pt x="2927760" y="5198587"/>
                  <a:pt x="2535644" y="4949159"/>
                  <a:pt x="2059268" y="4642439"/>
                </a:cubicBezTo>
                <a:cubicBezTo>
                  <a:pt x="2071626" y="4623340"/>
                  <a:pt x="2085108" y="4605360"/>
                  <a:pt x="2098592" y="4586260"/>
                </a:cubicBezTo>
                <a:close/>
                <a:moveTo>
                  <a:pt x="1857041" y="0"/>
                </a:moveTo>
                <a:lnTo>
                  <a:pt x="2614304" y="535924"/>
                </a:lnTo>
                <a:cubicBezTo>
                  <a:pt x="2614304" y="535924"/>
                  <a:pt x="1995233" y="1404417"/>
                  <a:pt x="1487394" y="2118982"/>
                </a:cubicBezTo>
                <a:cubicBezTo>
                  <a:pt x="1463804" y="2151565"/>
                  <a:pt x="1441328" y="2183022"/>
                  <a:pt x="1418858" y="2214484"/>
                </a:cubicBezTo>
                <a:cubicBezTo>
                  <a:pt x="1125620" y="2627940"/>
                  <a:pt x="881812" y="2970620"/>
                  <a:pt x="837992" y="3031289"/>
                </a:cubicBezTo>
                <a:cubicBezTo>
                  <a:pt x="717773" y="3200944"/>
                  <a:pt x="516662" y="3441379"/>
                  <a:pt x="980680" y="3769450"/>
                </a:cubicBezTo>
                <a:cubicBezTo>
                  <a:pt x="1070566" y="3833490"/>
                  <a:pt x="1200892" y="3927867"/>
                  <a:pt x="1350322" y="4036852"/>
                </a:cubicBezTo>
                <a:cubicBezTo>
                  <a:pt x="1325606" y="4069435"/>
                  <a:pt x="1302010" y="4103138"/>
                  <a:pt x="1277295" y="4137971"/>
                </a:cubicBezTo>
                <a:cubicBezTo>
                  <a:pt x="906528" y="3896410"/>
                  <a:pt x="581827" y="3682941"/>
                  <a:pt x="443629" y="3585192"/>
                </a:cubicBezTo>
                <a:cubicBezTo>
                  <a:pt x="32418" y="3293075"/>
                  <a:pt x="-202403" y="2891971"/>
                  <a:pt x="233530" y="2279650"/>
                </a:cubicBezTo>
                <a:cubicBezTo>
                  <a:pt x="305437" y="2178532"/>
                  <a:pt x="467225" y="1951579"/>
                  <a:pt x="661596" y="1678560"/>
                </a:cubicBezTo>
                <a:cubicBezTo>
                  <a:pt x="673959" y="1661706"/>
                  <a:pt x="686317" y="1644852"/>
                  <a:pt x="698674" y="1626872"/>
                </a:cubicBezTo>
                <a:cubicBezTo>
                  <a:pt x="1188534" y="939273"/>
                  <a:pt x="1857041" y="0"/>
                  <a:pt x="185704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A53A42BB-21EA-49D6-BE33-7BD30FFCC3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35D9C80-C32E-4ED3-9196-5A0424C3E920}" type="slidenum">
              <a:rPr lang="ru-RU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0645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="" xmlns:a16="http://schemas.microsoft.com/office/drawing/2014/main" id="{F0721A5B-5F5D-44D2-827F-6559E1DDA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92051" y="0"/>
            <a:ext cx="3341155" cy="5937813"/>
          </a:xfrm>
          <a:custGeom>
            <a:avLst/>
            <a:gdLst>
              <a:gd name="connsiteX0" fmla="*/ 0 w 3341155"/>
              <a:gd name="connsiteY0" fmla="*/ 0 h 5937813"/>
              <a:gd name="connsiteX1" fmla="*/ 3341155 w 3341155"/>
              <a:gd name="connsiteY1" fmla="*/ 0 h 5937813"/>
              <a:gd name="connsiteX2" fmla="*/ 3341155 w 3341155"/>
              <a:gd name="connsiteY2" fmla="*/ 5937813 h 5937813"/>
              <a:gd name="connsiteX3" fmla="*/ 0 w 3341155"/>
              <a:gd name="connsiteY3" fmla="*/ 5937813 h 5937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1155" h="5937813">
                <a:moveTo>
                  <a:pt x="0" y="0"/>
                </a:moveTo>
                <a:lnTo>
                  <a:pt x="3341155" y="0"/>
                </a:lnTo>
                <a:lnTo>
                  <a:pt x="3341155" y="5937813"/>
                </a:lnTo>
                <a:lnTo>
                  <a:pt x="0" y="59378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05E64C-F0E5-4174-B95F-3932CDEE834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35D9C80-C32E-4ED3-9196-5A0424C3E920}" type="slidenum">
              <a:rPr lang="ru-RU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6702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="" xmlns:a16="http://schemas.microsoft.com/office/drawing/2014/main" id="{276F1B39-651C-4E9E-A81C-40631317684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01970" y="614766"/>
            <a:ext cx="2632465" cy="5628468"/>
          </a:xfrm>
          <a:custGeom>
            <a:avLst/>
            <a:gdLst>
              <a:gd name="connsiteX0" fmla="*/ 0 w 2632465"/>
              <a:gd name="connsiteY0" fmla="*/ 0 h 5628468"/>
              <a:gd name="connsiteX1" fmla="*/ 148239 w 2632465"/>
              <a:gd name="connsiteY1" fmla="*/ 17828 h 5628468"/>
              <a:gd name="connsiteX2" fmla="*/ 1406241 w 2632465"/>
              <a:gd name="connsiteY2" fmla="*/ 446126 h 5628468"/>
              <a:gd name="connsiteX3" fmla="*/ 1633994 w 2632465"/>
              <a:gd name="connsiteY3" fmla="*/ 627422 h 5628468"/>
              <a:gd name="connsiteX4" fmla="*/ 1672644 w 2632465"/>
              <a:gd name="connsiteY4" fmla="*/ 656197 h 5628468"/>
              <a:gd name="connsiteX5" fmla="*/ 1885179 w 2632465"/>
              <a:gd name="connsiteY5" fmla="*/ 879880 h 5628468"/>
              <a:gd name="connsiteX6" fmla="*/ 2038039 w 2632465"/>
              <a:gd name="connsiteY6" fmla="*/ 1076480 h 5628468"/>
              <a:gd name="connsiteX7" fmla="*/ 2568777 w 2632465"/>
              <a:gd name="connsiteY7" fmla="*/ 2299833 h 5628468"/>
              <a:gd name="connsiteX8" fmla="*/ 2620261 w 2632465"/>
              <a:gd name="connsiteY8" fmla="*/ 3479178 h 5628468"/>
              <a:gd name="connsiteX9" fmla="*/ 2575713 w 2632465"/>
              <a:gd name="connsiteY9" fmla="*/ 5587653 h 5628468"/>
              <a:gd name="connsiteX10" fmla="*/ 2580109 w 2632465"/>
              <a:gd name="connsiteY10" fmla="*/ 5626673 h 5628468"/>
              <a:gd name="connsiteX11" fmla="*/ 2541756 w 2632465"/>
              <a:gd name="connsiteY11" fmla="*/ 5628319 h 5628468"/>
              <a:gd name="connsiteX12" fmla="*/ 1169334 w 2632465"/>
              <a:gd name="connsiteY12" fmla="*/ 5203898 h 5628468"/>
              <a:gd name="connsiteX13" fmla="*/ 817389 w 2632465"/>
              <a:gd name="connsiteY13" fmla="*/ 4931704 h 5628468"/>
              <a:gd name="connsiteX14" fmla="*/ 778495 w 2632465"/>
              <a:gd name="connsiteY14" fmla="*/ 4903440 h 5628468"/>
              <a:gd name="connsiteX15" fmla="*/ 632838 w 2632465"/>
              <a:gd name="connsiteY15" fmla="*/ 4750080 h 5628468"/>
              <a:gd name="connsiteX16" fmla="*/ 507455 w 2632465"/>
              <a:gd name="connsiteY16" fmla="*/ 4582160 h 5628468"/>
              <a:gd name="connsiteX17" fmla="*/ 93829 w 2632465"/>
              <a:gd name="connsiteY17" fmla="*/ 3539909 h 5628468"/>
              <a:gd name="connsiteX18" fmla="*/ 27440 w 2632465"/>
              <a:gd name="connsiteY18" fmla="*/ 2512838 h 5628468"/>
              <a:gd name="connsiteX19" fmla="*/ 6774 w 2632465"/>
              <a:gd name="connsiteY19" fmla="*/ 41408 h 5628468"/>
              <a:gd name="connsiteX20" fmla="*/ 0 w 2632465"/>
              <a:gd name="connsiteY20" fmla="*/ 0 h 5628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632465" h="5628468">
                <a:moveTo>
                  <a:pt x="0" y="0"/>
                </a:moveTo>
                <a:cubicBezTo>
                  <a:pt x="55706" y="6786"/>
                  <a:pt x="101909" y="13528"/>
                  <a:pt x="148239" y="17828"/>
                </a:cubicBezTo>
                <a:cubicBezTo>
                  <a:pt x="600719" y="60269"/>
                  <a:pt x="1025631" y="187478"/>
                  <a:pt x="1406241" y="446126"/>
                </a:cubicBezTo>
                <a:cubicBezTo>
                  <a:pt x="1486306" y="500621"/>
                  <a:pt x="1558156" y="566820"/>
                  <a:pt x="1633994" y="627422"/>
                </a:cubicBezTo>
                <a:cubicBezTo>
                  <a:pt x="1646545" y="637437"/>
                  <a:pt x="1659744" y="646639"/>
                  <a:pt x="1672644" y="656197"/>
                </a:cubicBezTo>
                <a:cubicBezTo>
                  <a:pt x="1743473" y="730790"/>
                  <a:pt x="1814349" y="805287"/>
                  <a:pt x="1885179" y="879880"/>
                </a:cubicBezTo>
                <a:cubicBezTo>
                  <a:pt x="1936235" y="945379"/>
                  <a:pt x="1987749" y="1010472"/>
                  <a:pt x="2038039" y="1076480"/>
                </a:cubicBezTo>
                <a:cubicBezTo>
                  <a:pt x="2318326" y="1444356"/>
                  <a:pt x="2487545" y="1855129"/>
                  <a:pt x="2568777" y="2299833"/>
                </a:cubicBezTo>
                <a:cubicBezTo>
                  <a:pt x="2640419" y="2692391"/>
                  <a:pt x="2641890" y="3085500"/>
                  <a:pt x="2620261" y="3479178"/>
                </a:cubicBezTo>
                <a:cubicBezTo>
                  <a:pt x="2581837" y="4180761"/>
                  <a:pt x="2564529" y="4883450"/>
                  <a:pt x="2575713" y="5587653"/>
                </a:cubicBezTo>
                <a:cubicBezTo>
                  <a:pt x="2575825" y="5600218"/>
                  <a:pt x="2578496" y="5612884"/>
                  <a:pt x="2580109" y="5626673"/>
                </a:cubicBezTo>
                <a:cubicBezTo>
                  <a:pt x="2561562" y="5627545"/>
                  <a:pt x="2551640" y="5628926"/>
                  <a:pt x="2541756" y="5628319"/>
                </a:cubicBezTo>
                <a:cubicBezTo>
                  <a:pt x="2051479" y="5597804"/>
                  <a:pt x="1586790" y="5476564"/>
                  <a:pt x="1169334" y="5203898"/>
                </a:cubicBezTo>
                <a:cubicBezTo>
                  <a:pt x="1045477" y="5122921"/>
                  <a:pt x="934394" y="5022911"/>
                  <a:pt x="817389" y="4931704"/>
                </a:cubicBezTo>
                <a:cubicBezTo>
                  <a:pt x="804744" y="4921896"/>
                  <a:pt x="791444" y="4912894"/>
                  <a:pt x="778495" y="4903440"/>
                </a:cubicBezTo>
                <a:cubicBezTo>
                  <a:pt x="729962" y="4852287"/>
                  <a:pt x="681375" y="4801235"/>
                  <a:pt x="632838" y="4750080"/>
                </a:cubicBezTo>
                <a:cubicBezTo>
                  <a:pt x="591024" y="4694142"/>
                  <a:pt x="548344" y="4638661"/>
                  <a:pt x="507455" y="4582160"/>
                </a:cubicBezTo>
                <a:cubicBezTo>
                  <a:pt x="279025" y="4266402"/>
                  <a:pt x="150332" y="3915334"/>
                  <a:pt x="93829" y="3539909"/>
                </a:cubicBezTo>
                <a:cubicBezTo>
                  <a:pt x="42390" y="3198570"/>
                  <a:pt x="31902" y="2855324"/>
                  <a:pt x="27440" y="2512838"/>
                </a:cubicBezTo>
                <a:cubicBezTo>
                  <a:pt x="16709" y="1688978"/>
                  <a:pt x="13333" y="865267"/>
                  <a:pt x="6774" y="41408"/>
                </a:cubicBezTo>
                <a:cubicBezTo>
                  <a:pt x="6695" y="32862"/>
                  <a:pt x="4006" y="24316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F8A69173-C26E-4A4A-B0DB-4356092D608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35D9C80-C32E-4ED3-9196-5A0424C3E920}" type="slidenum">
              <a:rPr lang="ru-RU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142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>
            <a:extLst>
              <a:ext uri="{FF2B5EF4-FFF2-40B4-BE49-F238E27FC236}">
                <a16:creationId xmlns="" xmlns:a16="http://schemas.microsoft.com/office/drawing/2014/main" id="{79512C79-C589-43C0-A255-BFEDB91CB37C}"/>
              </a:ext>
            </a:extLst>
          </p:cNvPr>
          <p:cNvSpPr/>
          <p:nvPr userDrawn="1"/>
        </p:nvSpPr>
        <p:spPr>
          <a:xfrm>
            <a:off x="361053" y="2142836"/>
            <a:ext cx="2666964" cy="3755545"/>
          </a:xfrm>
          <a:prstGeom prst="roundRect">
            <a:avLst>
              <a:gd name="adj" fmla="val 12857"/>
            </a:avLst>
          </a:prstGeom>
          <a:solidFill>
            <a:schemeClr val="bg1"/>
          </a:solidFill>
          <a:ln>
            <a:noFill/>
          </a:ln>
          <a:effectLst>
            <a:outerShdw blurRad="228600" sx="101000" sy="101000" algn="ctr" rotWithShape="0">
              <a:srgbClr val="58595A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369C4EF1-BEBD-4C79-B3E0-4448B87146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5414850" y="-70878"/>
            <a:ext cx="6878638" cy="6878638"/>
          </a:xfrm>
          <a:prstGeom prst="rect">
            <a:avLst/>
          </a:prstGeom>
        </p:spPr>
      </p:pic>
      <p:sp>
        <p:nvSpPr>
          <p:cNvPr id="53" name="Заголовок 1">
            <a:extLst>
              <a:ext uri="{FF2B5EF4-FFF2-40B4-BE49-F238E27FC236}">
                <a16:creationId xmlns="" xmlns:a16="http://schemas.microsoft.com/office/drawing/2014/main" id="{2E858245-FA13-44CD-A0DF-3ABFC6CAFA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0174" y="774008"/>
            <a:ext cx="9169095" cy="7327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3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dirty="0"/>
              <a:t>Заголовок слайда с контентом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7790DAE6-E046-4452-B653-D56A0AC31B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D9C80-C32E-4ED3-9196-5A0424C3E92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4288CD16-29DF-4131-A6DE-0527D1B12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4533" y="304855"/>
            <a:ext cx="835415" cy="47738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="" xmlns:a16="http://schemas.microsoft.com/office/drawing/2014/main" id="{CB71DF05-E9BE-40D0-9974-7F58895394E1}"/>
              </a:ext>
            </a:extLst>
          </p:cNvPr>
          <p:cNvSpPr/>
          <p:nvPr userDrawn="1"/>
        </p:nvSpPr>
        <p:spPr>
          <a:xfrm>
            <a:off x="3335162" y="2142836"/>
            <a:ext cx="2666964" cy="3755545"/>
          </a:xfrm>
          <a:prstGeom prst="roundRect">
            <a:avLst>
              <a:gd name="adj" fmla="val 12857"/>
            </a:avLst>
          </a:prstGeom>
          <a:solidFill>
            <a:schemeClr val="bg1"/>
          </a:solidFill>
          <a:ln>
            <a:noFill/>
          </a:ln>
          <a:effectLst>
            <a:outerShdw blurRad="228600" sx="101000" sy="101000" algn="ctr" rotWithShape="0">
              <a:srgbClr val="58595A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="" xmlns:a16="http://schemas.microsoft.com/office/drawing/2014/main" id="{53D46F75-7F95-4658-B5F8-AAADFC624F58}"/>
              </a:ext>
            </a:extLst>
          </p:cNvPr>
          <p:cNvSpPr/>
          <p:nvPr userDrawn="1"/>
        </p:nvSpPr>
        <p:spPr>
          <a:xfrm>
            <a:off x="6202579" y="2142836"/>
            <a:ext cx="2666964" cy="3755545"/>
          </a:xfrm>
          <a:prstGeom prst="roundRect">
            <a:avLst>
              <a:gd name="adj" fmla="val 12857"/>
            </a:avLst>
          </a:prstGeom>
          <a:solidFill>
            <a:schemeClr val="bg1"/>
          </a:solidFill>
          <a:ln>
            <a:noFill/>
          </a:ln>
          <a:effectLst>
            <a:outerShdw blurRad="228600" sx="101000" sy="101000" algn="ctr" rotWithShape="0">
              <a:srgbClr val="58595A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="" xmlns:a16="http://schemas.microsoft.com/office/drawing/2014/main" id="{D0FD91BB-E91C-46A4-A13B-9B101B9073AF}"/>
              </a:ext>
            </a:extLst>
          </p:cNvPr>
          <p:cNvSpPr/>
          <p:nvPr userDrawn="1"/>
        </p:nvSpPr>
        <p:spPr>
          <a:xfrm>
            <a:off x="9176688" y="2142836"/>
            <a:ext cx="2666964" cy="3755545"/>
          </a:xfrm>
          <a:prstGeom prst="roundRect">
            <a:avLst>
              <a:gd name="adj" fmla="val 12857"/>
            </a:avLst>
          </a:prstGeom>
          <a:solidFill>
            <a:schemeClr val="bg1"/>
          </a:solidFill>
          <a:ln>
            <a:noFill/>
          </a:ln>
          <a:effectLst>
            <a:outerShdw blurRad="228600" sx="101000" sy="101000" algn="ctr" rotWithShape="0">
              <a:srgbClr val="58595A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: скругленные противолежащие углы 9">
            <a:extLst>
              <a:ext uri="{FF2B5EF4-FFF2-40B4-BE49-F238E27FC236}">
                <a16:creationId xmlns="" xmlns:a16="http://schemas.microsoft.com/office/drawing/2014/main" id="{EC172381-2AD3-4EB7-8C5E-88D0A5219DAF}"/>
              </a:ext>
            </a:extLst>
          </p:cNvPr>
          <p:cNvSpPr/>
          <p:nvPr userDrawn="1"/>
        </p:nvSpPr>
        <p:spPr>
          <a:xfrm>
            <a:off x="575871" y="2828636"/>
            <a:ext cx="2237329" cy="600364"/>
          </a:xfrm>
          <a:prstGeom prst="round2DiagRect">
            <a:avLst>
              <a:gd name="adj1" fmla="val 44359"/>
              <a:gd name="adj2" fmla="val 0"/>
            </a:avLst>
          </a:prstGeom>
          <a:solidFill>
            <a:srgbClr val="F99A35"/>
          </a:solidFill>
          <a:ln>
            <a:noFill/>
          </a:ln>
          <a:effectLst>
            <a:outerShdw blurRad="228600" sx="101000" sy="101000" algn="ctr" rotWithShape="0">
              <a:srgbClr val="58595A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: скругленные противолежащие углы 10">
            <a:extLst>
              <a:ext uri="{FF2B5EF4-FFF2-40B4-BE49-F238E27FC236}">
                <a16:creationId xmlns="" xmlns:a16="http://schemas.microsoft.com/office/drawing/2014/main" id="{D377C447-1205-4460-A673-76E7A0B56EC6}"/>
              </a:ext>
            </a:extLst>
          </p:cNvPr>
          <p:cNvSpPr/>
          <p:nvPr userDrawn="1"/>
        </p:nvSpPr>
        <p:spPr>
          <a:xfrm>
            <a:off x="3549980" y="2828636"/>
            <a:ext cx="2237329" cy="600364"/>
          </a:xfrm>
          <a:prstGeom prst="round2DiagRect">
            <a:avLst>
              <a:gd name="adj1" fmla="val 44359"/>
              <a:gd name="adj2" fmla="val 0"/>
            </a:avLst>
          </a:prstGeom>
          <a:solidFill>
            <a:srgbClr val="EE732F"/>
          </a:solidFill>
          <a:ln>
            <a:noFill/>
          </a:ln>
          <a:effectLst>
            <a:outerShdw blurRad="228600" sx="101000" sy="101000" algn="ctr" rotWithShape="0">
              <a:srgbClr val="58595A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: скругленные противолежащие углы 11">
            <a:extLst>
              <a:ext uri="{FF2B5EF4-FFF2-40B4-BE49-F238E27FC236}">
                <a16:creationId xmlns="" xmlns:a16="http://schemas.microsoft.com/office/drawing/2014/main" id="{6018520F-C432-4C9A-9ECA-71751B21A3E5}"/>
              </a:ext>
            </a:extLst>
          </p:cNvPr>
          <p:cNvSpPr/>
          <p:nvPr userDrawn="1"/>
        </p:nvSpPr>
        <p:spPr>
          <a:xfrm>
            <a:off x="6417397" y="2828636"/>
            <a:ext cx="2237329" cy="600364"/>
          </a:xfrm>
          <a:prstGeom prst="round2DiagRect">
            <a:avLst>
              <a:gd name="adj1" fmla="val 44359"/>
              <a:gd name="adj2" fmla="val 0"/>
            </a:avLst>
          </a:prstGeom>
          <a:solidFill>
            <a:srgbClr val="F99A35"/>
          </a:solidFill>
          <a:ln>
            <a:noFill/>
          </a:ln>
          <a:effectLst>
            <a:outerShdw blurRad="228600" sx="101000" sy="101000" algn="ctr" rotWithShape="0">
              <a:srgbClr val="58595A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: скругленные противолежащие углы 12">
            <a:extLst>
              <a:ext uri="{FF2B5EF4-FFF2-40B4-BE49-F238E27FC236}">
                <a16:creationId xmlns="" xmlns:a16="http://schemas.microsoft.com/office/drawing/2014/main" id="{330BCEF4-463A-4125-B1A6-997FC4540912}"/>
              </a:ext>
            </a:extLst>
          </p:cNvPr>
          <p:cNvSpPr/>
          <p:nvPr userDrawn="1"/>
        </p:nvSpPr>
        <p:spPr>
          <a:xfrm>
            <a:off x="9391506" y="2828636"/>
            <a:ext cx="2237329" cy="600364"/>
          </a:xfrm>
          <a:prstGeom prst="round2DiagRect">
            <a:avLst>
              <a:gd name="adj1" fmla="val 44359"/>
              <a:gd name="adj2" fmla="val 0"/>
            </a:avLst>
          </a:prstGeom>
          <a:solidFill>
            <a:srgbClr val="EE732F"/>
          </a:solidFill>
          <a:ln>
            <a:noFill/>
          </a:ln>
          <a:effectLst>
            <a:outerShdw blurRad="228600" sx="101000" sy="101000" algn="ctr" rotWithShape="0">
              <a:srgbClr val="58595A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4" name="Группа 13">
            <a:extLst>
              <a:ext uri="{FF2B5EF4-FFF2-40B4-BE49-F238E27FC236}">
                <a16:creationId xmlns="" xmlns:a16="http://schemas.microsoft.com/office/drawing/2014/main" id="{33A0EFE6-03F4-4B0A-9327-3FE4135FA26B}"/>
              </a:ext>
            </a:extLst>
          </p:cNvPr>
          <p:cNvGrpSpPr/>
          <p:nvPr userDrawn="1"/>
        </p:nvGrpSpPr>
        <p:grpSpPr>
          <a:xfrm>
            <a:off x="1347550" y="5549441"/>
            <a:ext cx="703451" cy="703451"/>
            <a:chOff x="3310492" y="1136073"/>
            <a:chExt cx="989778" cy="989778"/>
          </a:xfrm>
          <a:effectLst>
            <a:outerShdw blurRad="254000" sx="101000" sy="101000" algn="ctr" rotWithShape="0">
              <a:srgbClr val="F65830">
                <a:alpha val="25000"/>
              </a:srgbClr>
            </a:outerShdw>
          </a:effectLst>
        </p:grpSpPr>
        <p:grpSp>
          <p:nvGrpSpPr>
            <p:cNvPr id="15" name="Группа 14">
              <a:extLst>
                <a:ext uri="{FF2B5EF4-FFF2-40B4-BE49-F238E27FC236}">
                  <a16:creationId xmlns="" xmlns:a16="http://schemas.microsoft.com/office/drawing/2014/main" id="{9D7754F5-5163-4F64-97B4-39F9BA955E64}"/>
                </a:ext>
              </a:extLst>
            </p:cNvPr>
            <p:cNvGrpSpPr/>
            <p:nvPr/>
          </p:nvGrpSpPr>
          <p:grpSpPr>
            <a:xfrm>
              <a:off x="3310492" y="1136073"/>
              <a:ext cx="989778" cy="989778"/>
              <a:chOff x="6852519" y="1119097"/>
              <a:chExt cx="822704" cy="822704"/>
            </a:xfrm>
          </p:grpSpPr>
          <p:sp>
            <p:nvSpPr>
              <p:cNvPr id="18" name="Овал 17">
                <a:extLst>
                  <a:ext uri="{FF2B5EF4-FFF2-40B4-BE49-F238E27FC236}">
                    <a16:creationId xmlns="" xmlns:a16="http://schemas.microsoft.com/office/drawing/2014/main" id="{F72531E2-F2A0-48AE-B330-93140EF2F2F4}"/>
                  </a:ext>
                </a:extLst>
              </p:cNvPr>
              <p:cNvSpPr/>
              <p:nvPr/>
            </p:nvSpPr>
            <p:spPr>
              <a:xfrm>
                <a:off x="6852519" y="1119097"/>
                <a:ext cx="822704" cy="822704"/>
              </a:xfrm>
              <a:prstGeom prst="ellipse">
                <a:avLst/>
              </a:prstGeom>
              <a:solidFill>
                <a:srgbClr val="F99A35">
                  <a:alpha val="2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9" name="Овал 18">
                <a:extLst>
                  <a:ext uri="{FF2B5EF4-FFF2-40B4-BE49-F238E27FC236}">
                    <a16:creationId xmlns="" xmlns:a16="http://schemas.microsoft.com/office/drawing/2014/main" id="{277B1093-0280-4A91-ABE2-B18E253C78F7}"/>
                  </a:ext>
                </a:extLst>
              </p:cNvPr>
              <p:cNvSpPr/>
              <p:nvPr/>
            </p:nvSpPr>
            <p:spPr>
              <a:xfrm>
                <a:off x="6959071" y="1225649"/>
                <a:ext cx="609600" cy="609600"/>
              </a:xfrm>
              <a:prstGeom prst="ellipse">
                <a:avLst/>
              </a:prstGeom>
              <a:solidFill>
                <a:srgbClr val="F99A3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6" name="Овал 15">
              <a:extLst>
                <a:ext uri="{FF2B5EF4-FFF2-40B4-BE49-F238E27FC236}">
                  <a16:creationId xmlns="" xmlns:a16="http://schemas.microsoft.com/office/drawing/2014/main" id="{A0C0E70C-8311-4668-B489-BB1DEC229472}"/>
                </a:ext>
              </a:extLst>
            </p:cNvPr>
            <p:cNvSpPr/>
            <p:nvPr/>
          </p:nvSpPr>
          <p:spPr>
            <a:xfrm>
              <a:off x="3553380" y="1378961"/>
              <a:ext cx="504000" cy="504000"/>
            </a:xfrm>
            <a:prstGeom prst="ellipse">
              <a:avLst/>
            </a:prstGeom>
            <a:solidFill>
              <a:srgbClr val="EE732F">
                <a:alpha val="4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Овал 16">
              <a:extLst>
                <a:ext uri="{FF2B5EF4-FFF2-40B4-BE49-F238E27FC236}">
                  <a16:creationId xmlns="" xmlns:a16="http://schemas.microsoft.com/office/drawing/2014/main" id="{25CB8671-C3A2-433A-AF14-D8272A684370}"/>
                </a:ext>
              </a:extLst>
            </p:cNvPr>
            <p:cNvSpPr/>
            <p:nvPr/>
          </p:nvSpPr>
          <p:spPr>
            <a:xfrm>
              <a:off x="3679380" y="1504961"/>
              <a:ext cx="252000" cy="252000"/>
            </a:xfrm>
            <a:prstGeom prst="ellipse">
              <a:avLst/>
            </a:prstGeom>
            <a:solidFill>
              <a:srgbClr val="F65830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0" name="Группа 19">
            <a:extLst>
              <a:ext uri="{FF2B5EF4-FFF2-40B4-BE49-F238E27FC236}">
                <a16:creationId xmlns="" xmlns:a16="http://schemas.microsoft.com/office/drawing/2014/main" id="{4F66ED02-505F-493C-BD7F-28D90190DECA}"/>
              </a:ext>
            </a:extLst>
          </p:cNvPr>
          <p:cNvGrpSpPr/>
          <p:nvPr userDrawn="1"/>
        </p:nvGrpSpPr>
        <p:grpSpPr>
          <a:xfrm>
            <a:off x="4314120" y="5549441"/>
            <a:ext cx="703451" cy="703451"/>
            <a:chOff x="3310492" y="1136073"/>
            <a:chExt cx="989778" cy="989778"/>
          </a:xfrm>
          <a:effectLst>
            <a:outerShdw blurRad="254000" sx="101000" sy="101000" algn="ctr" rotWithShape="0">
              <a:srgbClr val="F65830">
                <a:alpha val="25000"/>
              </a:srgbClr>
            </a:outerShdw>
          </a:effectLst>
        </p:grpSpPr>
        <p:grpSp>
          <p:nvGrpSpPr>
            <p:cNvPr id="21" name="Группа 20">
              <a:extLst>
                <a:ext uri="{FF2B5EF4-FFF2-40B4-BE49-F238E27FC236}">
                  <a16:creationId xmlns="" xmlns:a16="http://schemas.microsoft.com/office/drawing/2014/main" id="{FFE00AFA-D9EC-44AD-B1C1-1364AC9B3821}"/>
                </a:ext>
              </a:extLst>
            </p:cNvPr>
            <p:cNvGrpSpPr/>
            <p:nvPr/>
          </p:nvGrpSpPr>
          <p:grpSpPr>
            <a:xfrm>
              <a:off x="3310492" y="1136073"/>
              <a:ext cx="989778" cy="989778"/>
              <a:chOff x="6852519" y="1119097"/>
              <a:chExt cx="822704" cy="822704"/>
            </a:xfrm>
          </p:grpSpPr>
          <p:sp>
            <p:nvSpPr>
              <p:cNvPr id="24" name="Овал 23">
                <a:extLst>
                  <a:ext uri="{FF2B5EF4-FFF2-40B4-BE49-F238E27FC236}">
                    <a16:creationId xmlns="" xmlns:a16="http://schemas.microsoft.com/office/drawing/2014/main" id="{EA9A0D17-93AE-421A-A54D-A7EE7B7607E3}"/>
                  </a:ext>
                </a:extLst>
              </p:cNvPr>
              <p:cNvSpPr/>
              <p:nvPr/>
            </p:nvSpPr>
            <p:spPr>
              <a:xfrm>
                <a:off x="6852519" y="1119097"/>
                <a:ext cx="822704" cy="822704"/>
              </a:xfrm>
              <a:prstGeom prst="ellipse">
                <a:avLst/>
              </a:prstGeom>
              <a:solidFill>
                <a:srgbClr val="F99A35">
                  <a:alpha val="2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25" name="Овал 24">
                <a:extLst>
                  <a:ext uri="{FF2B5EF4-FFF2-40B4-BE49-F238E27FC236}">
                    <a16:creationId xmlns="" xmlns:a16="http://schemas.microsoft.com/office/drawing/2014/main" id="{BE9838A0-F098-4518-91EE-EDF2167F0E84}"/>
                  </a:ext>
                </a:extLst>
              </p:cNvPr>
              <p:cNvSpPr/>
              <p:nvPr/>
            </p:nvSpPr>
            <p:spPr>
              <a:xfrm>
                <a:off x="6959071" y="1225649"/>
                <a:ext cx="609600" cy="609600"/>
              </a:xfrm>
              <a:prstGeom prst="ellipse">
                <a:avLst/>
              </a:prstGeom>
              <a:solidFill>
                <a:srgbClr val="F99A3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22" name="Овал 21">
              <a:extLst>
                <a:ext uri="{FF2B5EF4-FFF2-40B4-BE49-F238E27FC236}">
                  <a16:creationId xmlns="" xmlns:a16="http://schemas.microsoft.com/office/drawing/2014/main" id="{719BA85D-251D-4B2C-A0A6-DCA2238B0436}"/>
                </a:ext>
              </a:extLst>
            </p:cNvPr>
            <p:cNvSpPr/>
            <p:nvPr/>
          </p:nvSpPr>
          <p:spPr>
            <a:xfrm>
              <a:off x="3553380" y="1378961"/>
              <a:ext cx="504000" cy="504000"/>
            </a:xfrm>
            <a:prstGeom prst="ellipse">
              <a:avLst/>
            </a:prstGeom>
            <a:solidFill>
              <a:srgbClr val="EE732F">
                <a:alpha val="4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Овал 22">
              <a:extLst>
                <a:ext uri="{FF2B5EF4-FFF2-40B4-BE49-F238E27FC236}">
                  <a16:creationId xmlns="" xmlns:a16="http://schemas.microsoft.com/office/drawing/2014/main" id="{12DF911F-774C-4F38-AF08-77DE78AFA571}"/>
                </a:ext>
              </a:extLst>
            </p:cNvPr>
            <p:cNvSpPr/>
            <p:nvPr/>
          </p:nvSpPr>
          <p:spPr>
            <a:xfrm>
              <a:off x="3679380" y="1504961"/>
              <a:ext cx="252000" cy="252000"/>
            </a:xfrm>
            <a:prstGeom prst="ellipse">
              <a:avLst/>
            </a:prstGeom>
            <a:solidFill>
              <a:srgbClr val="F65830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="" xmlns:a16="http://schemas.microsoft.com/office/drawing/2014/main" id="{919A9403-2299-4DF5-9CC2-F7E4CF0D2EAD}"/>
              </a:ext>
            </a:extLst>
          </p:cNvPr>
          <p:cNvGrpSpPr/>
          <p:nvPr userDrawn="1"/>
        </p:nvGrpSpPr>
        <p:grpSpPr>
          <a:xfrm>
            <a:off x="7182268" y="5549441"/>
            <a:ext cx="703451" cy="703451"/>
            <a:chOff x="3310492" y="1136073"/>
            <a:chExt cx="989778" cy="989778"/>
          </a:xfrm>
          <a:effectLst>
            <a:outerShdw blurRad="254000" sx="101000" sy="101000" algn="ctr" rotWithShape="0">
              <a:srgbClr val="F65830">
                <a:alpha val="25000"/>
              </a:srgbClr>
            </a:outerShdw>
          </a:effectLst>
        </p:grpSpPr>
        <p:grpSp>
          <p:nvGrpSpPr>
            <p:cNvPr id="27" name="Группа 26">
              <a:extLst>
                <a:ext uri="{FF2B5EF4-FFF2-40B4-BE49-F238E27FC236}">
                  <a16:creationId xmlns="" xmlns:a16="http://schemas.microsoft.com/office/drawing/2014/main" id="{0C9D9AA1-E909-42B6-B4F4-2EBAF3323C56}"/>
                </a:ext>
              </a:extLst>
            </p:cNvPr>
            <p:cNvGrpSpPr/>
            <p:nvPr/>
          </p:nvGrpSpPr>
          <p:grpSpPr>
            <a:xfrm>
              <a:off x="3310492" y="1136073"/>
              <a:ext cx="989778" cy="989778"/>
              <a:chOff x="6852519" y="1119097"/>
              <a:chExt cx="822704" cy="822704"/>
            </a:xfrm>
          </p:grpSpPr>
          <p:sp>
            <p:nvSpPr>
              <p:cNvPr id="30" name="Овал 29">
                <a:extLst>
                  <a:ext uri="{FF2B5EF4-FFF2-40B4-BE49-F238E27FC236}">
                    <a16:creationId xmlns="" xmlns:a16="http://schemas.microsoft.com/office/drawing/2014/main" id="{574AEAE2-90D5-4EA8-8692-92696ABA777F}"/>
                  </a:ext>
                </a:extLst>
              </p:cNvPr>
              <p:cNvSpPr/>
              <p:nvPr/>
            </p:nvSpPr>
            <p:spPr>
              <a:xfrm>
                <a:off x="6852519" y="1119097"/>
                <a:ext cx="822704" cy="822704"/>
              </a:xfrm>
              <a:prstGeom prst="ellipse">
                <a:avLst/>
              </a:prstGeom>
              <a:solidFill>
                <a:srgbClr val="F99A35">
                  <a:alpha val="2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31" name="Овал 30">
                <a:extLst>
                  <a:ext uri="{FF2B5EF4-FFF2-40B4-BE49-F238E27FC236}">
                    <a16:creationId xmlns="" xmlns:a16="http://schemas.microsoft.com/office/drawing/2014/main" id="{26A5B5BA-4DA5-49EB-80AC-01B2FA2C5C86}"/>
                  </a:ext>
                </a:extLst>
              </p:cNvPr>
              <p:cNvSpPr/>
              <p:nvPr/>
            </p:nvSpPr>
            <p:spPr>
              <a:xfrm>
                <a:off x="6959071" y="1225649"/>
                <a:ext cx="609600" cy="609600"/>
              </a:xfrm>
              <a:prstGeom prst="ellipse">
                <a:avLst/>
              </a:prstGeom>
              <a:solidFill>
                <a:srgbClr val="F99A3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28" name="Овал 27">
              <a:extLst>
                <a:ext uri="{FF2B5EF4-FFF2-40B4-BE49-F238E27FC236}">
                  <a16:creationId xmlns="" xmlns:a16="http://schemas.microsoft.com/office/drawing/2014/main" id="{B47F44BD-FB2E-4F4B-8B57-0803E43490F1}"/>
                </a:ext>
              </a:extLst>
            </p:cNvPr>
            <p:cNvSpPr/>
            <p:nvPr/>
          </p:nvSpPr>
          <p:spPr>
            <a:xfrm>
              <a:off x="3553380" y="1378961"/>
              <a:ext cx="504000" cy="504000"/>
            </a:xfrm>
            <a:prstGeom prst="ellipse">
              <a:avLst/>
            </a:prstGeom>
            <a:solidFill>
              <a:srgbClr val="EE732F">
                <a:alpha val="4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Овал 28">
              <a:extLst>
                <a:ext uri="{FF2B5EF4-FFF2-40B4-BE49-F238E27FC236}">
                  <a16:creationId xmlns="" xmlns:a16="http://schemas.microsoft.com/office/drawing/2014/main" id="{BBCC3968-1577-4B08-97F1-74ED6FECD11E}"/>
                </a:ext>
              </a:extLst>
            </p:cNvPr>
            <p:cNvSpPr/>
            <p:nvPr/>
          </p:nvSpPr>
          <p:spPr>
            <a:xfrm>
              <a:off x="3679380" y="1504961"/>
              <a:ext cx="252000" cy="252000"/>
            </a:xfrm>
            <a:prstGeom prst="ellipse">
              <a:avLst/>
            </a:prstGeom>
            <a:solidFill>
              <a:srgbClr val="F65830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2" name="Группа 31">
            <a:extLst>
              <a:ext uri="{FF2B5EF4-FFF2-40B4-BE49-F238E27FC236}">
                <a16:creationId xmlns="" xmlns:a16="http://schemas.microsoft.com/office/drawing/2014/main" id="{289E80B5-7014-4829-8270-EFBCB442DCCA}"/>
              </a:ext>
            </a:extLst>
          </p:cNvPr>
          <p:cNvGrpSpPr/>
          <p:nvPr userDrawn="1"/>
        </p:nvGrpSpPr>
        <p:grpSpPr>
          <a:xfrm>
            <a:off x="10158444" y="5549441"/>
            <a:ext cx="703451" cy="703451"/>
            <a:chOff x="3310492" y="1136073"/>
            <a:chExt cx="989778" cy="989778"/>
          </a:xfrm>
          <a:effectLst>
            <a:outerShdw blurRad="254000" sx="101000" sy="101000" algn="ctr" rotWithShape="0">
              <a:srgbClr val="F65830">
                <a:alpha val="25000"/>
              </a:srgbClr>
            </a:outerShdw>
          </a:effectLst>
        </p:grpSpPr>
        <p:grpSp>
          <p:nvGrpSpPr>
            <p:cNvPr id="33" name="Группа 32">
              <a:extLst>
                <a:ext uri="{FF2B5EF4-FFF2-40B4-BE49-F238E27FC236}">
                  <a16:creationId xmlns="" xmlns:a16="http://schemas.microsoft.com/office/drawing/2014/main" id="{2DB6B22A-B418-4D56-85F5-3E4F0E643A5A}"/>
                </a:ext>
              </a:extLst>
            </p:cNvPr>
            <p:cNvGrpSpPr/>
            <p:nvPr/>
          </p:nvGrpSpPr>
          <p:grpSpPr>
            <a:xfrm>
              <a:off x="3310492" y="1136073"/>
              <a:ext cx="989778" cy="989778"/>
              <a:chOff x="6852519" y="1119097"/>
              <a:chExt cx="822704" cy="822704"/>
            </a:xfrm>
          </p:grpSpPr>
          <p:sp>
            <p:nvSpPr>
              <p:cNvPr id="36" name="Овал 35">
                <a:extLst>
                  <a:ext uri="{FF2B5EF4-FFF2-40B4-BE49-F238E27FC236}">
                    <a16:creationId xmlns="" xmlns:a16="http://schemas.microsoft.com/office/drawing/2014/main" id="{EF78D544-F013-40C2-9593-3FF1F8EE0EE8}"/>
                  </a:ext>
                </a:extLst>
              </p:cNvPr>
              <p:cNvSpPr/>
              <p:nvPr/>
            </p:nvSpPr>
            <p:spPr>
              <a:xfrm>
                <a:off x="6852519" y="1119097"/>
                <a:ext cx="822704" cy="822704"/>
              </a:xfrm>
              <a:prstGeom prst="ellipse">
                <a:avLst/>
              </a:prstGeom>
              <a:solidFill>
                <a:srgbClr val="F99A35">
                  <a:alpha val="2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37" name="Овал 36">
                <a:extLst>
                  <a:ext uri="{FF2B5EF4-FFF2-40B4-BE49-F238E27FC236}">
                    <a16:creationId xmlns="" xmlns:a16="http://schemas.microsoft.com/office/drawing/2014/main" id="{3FE92C56-0761-48D8-922C-271EC21748BF}"/>
                  </a:ext>
                </a:extLst>
              </p:cNvPr>
              <p:cNvSpPr/>
              <p:nvPr/>
            </p:nvSpPr>
            <p:spPr>
              <a:xfrm>
                <a:off x="6959071" y="1225649"/>
                <a:ext cx="609600" cy="609600"/>
              </a:xfrm>
              <a:prstGeom prst="ellipse">
                <a:avLst/>
              </a:prstGeom>
              <a:solidFill>
                <a:srgbClr val="F99A3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4" name="Овал 33">
              <a:extLst>
                <a:ext uri="{FF2B5EF4-FFF2-40B4-BE49-F238E27FC236}">
                  <a16:creationId xmlns="" xmlns:a16="http://schemas.microsoft.com/office/drawing/2014/main" id="{02CAD33D-2818-43BE-8467-C0730AF47907}"/>
                </a:ext>
              </a:extLst>
            </p:cNvPr>
            <p:cNvSpPr/>
            <p:nvPr/>
          </p:nvSpPr>
          <p:spPr>
            <a:xfrm>
              <a:off x="3553380" y="1378961"/>
              <a:ext cx="504000" cy="504000"/>
            </a:xfrm>
            <a:prstGeom prst="ellipse">
              <a:avLst/>
            </a:prstGeom>
            <a:solidFill>
              <a:srgbClr val="EE732F">
                <a:alpha val="4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Овал 34">
              <a:extLst>
                <a:ext uri="{FF2B5EF4-FFF2-40B4-BE49-F238E27FC236}">
                  <a16:creationId xmlns="" xmlns:a16="http://schemas.microsoft.com/office/drawing/2014/main" id="{50D0EC96-9876-46FD-AD26-E9B6901A4C90}"/>
                </a:ext>
              </a:extLst>
            </p:cNvPr>
            <p:cNvSpPr/>
            <p:nvPr/>
          </p:nvSpPr>
          <p:spPr>
            <a:xfrm>
              <a:off x="3679380" y="1504961"/>
              <a:ext cx="252000" cy="252000"/>
            </a:xfrm>
            <a:prstGeom prst="ellipse">
              <a:avLst/>
            </a:prstGeom>
            <a:solidFill>
              <a:srgbClr val="F65830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9" name="Группа 38">
            <a:extLst>
              <a:ext uri="{FF2B5EF4-FFF2-40B4-BE49-F238E27FC236}">
                <a16:creationId xmlns="" xmlns:a16="http://schemas.microsoft.com/office/drawing/2014/main" id="{C18E9251-0962-4F9A-987C-B4F833589227}"/>
              </a:ext>
            </a:extLst>
          </p:cNvPr>
          <p:cNvGrpSpPr/>
          <p:nvPr userDrawn="1"/>
        </p:nvGrpSpPr>
        <p:grpSpPr>
          <a:xfrm>
            <a:off x="5783579" y="1528779"/>
            <a:ext cx="624840" cy="93726"/>
            <a:chOff x="5044440" y="-1813560"/>
            <a:chExt cx="914400" cy="137160"/>
          </a:xfrm>
          <a:gradFill>
            <a:gsLst>
              <a:gs pos="0">
                <a:srgbClr val="F99A35"/>
              </a:gs>
              <a:gs pos="100000">
                <a:srgbClr val="EE732F"/>
              </a:gs>
            </a:gsLst>
            <a:lin ang="0" scaled="1"/>
          </a:gradFill>
        </p:grpSpPr>
        <p:sp>
          <p:nvSpPr>
            <p:cNvPr id="40" name="Овал 39">
              <a:extLst>
                <a:ext uri="{FF2B5EF4-FFF2-40B4-BE49-F238E27FC236}">
                  <a16:creationId xmlns="" xmlns:a16="http://schemas.microsoft.com/office/drawing/2014/main" id="{C9D5B0A3-54F2-4DF4-8C73-73E3F7611577}"/>
                </a:ext>
              </a:extLst>
            </p:cNvPr>
            <p:cNvSpPr/>
            <p:nvPr/>
          </p:nvSpPr>
          <p:spPr>
            <a:xfrm>
              <a:off x="5044440" y="-1813560"/>
              <a:ext cx="137160" cy="1371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Овал 40">
              <a:extLst>
                <a:ext uri="{FF2B5EF4-FFF2-40B4-BE49-F238E27FC236}">
                  <a16:creationId xmlns="" xmlns:a16="http://schemas.microsoft.com/office/drawing/2014/main" id="{0ED12D02-7F8F-439D-9D6B-E918389B1A62}"/>
                </a:ext>
              </a:extLst>
            </p:cNvPr>
            <p:cNvSpPr/>
            <p:nvPr/>
          </p:nvSpPr>
          <p:spPr>
            <a:xfrm>
              <a:off x="5303520" y="-1813560"/>
              <a:ext cx="137160" cy="1371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Овал 41">
              <a:extLst>
                <a:ext uri="{FF2B5EF4-FFF2-40B4-BE49-F238E27FC236}">
                  <a16:creationId xmlns="" xmlns:a16="http://schemas.microsoft.com/office/drawing/2014/main" id="{276F7AF7-EEEB-4EA0-B532-7518543A8443}"/>
                </a:ext>
              </a:extLst>
            </p:cNvPr>
            <p:cNvSpPr/>
            <p:nvPr/>
          </p:nvSpPr>
          <p:spPr>
            <a:xfrm>
              <a:off x="5562600" y="-1813560"/>
              <a:ext cx="137160" cy="1371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Овал 42">
              <a:extLst>
                <a:ext uri="{FF2B5EF4-FFF2-40B4-BE49-F238E27FC236}">
                  <a16:creationId xmlns="" xmlns:a16="http://schemas.microsoft.com/office/drawing/2014/main" id="{50C27FB8-D41E-4C7D-8605-DA3A934DD56A}"/>
                </a:ext>
              </a:extLst>
            </p:cNvPr>
            <p:cNvSpPr/>
            <p:nvPr/>
          </p:nvSpPr>
          <p:spPr>
            <a:xfrm>
              <a:off x="5821680" y="-1813560"/>
              <a:ext cx="137160" cy="1371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4" name="Текст 19">
            <a:extLst>
              <a:ext uri="{FF2B5EF4-FFF2-40B4-BE49-F238E27FC236}">
                <a16:creationId xmlns="" xmlns:a16="http://schemas.microsoft.com/office/drawing/2014/main" id="{1D07C59B-522A-43D8-82B8-BCC0EED530A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5870" y="2429313"/>
            <a:ext cx="2237330" cy="338555"/>
          </a:xfrm>
        </p:spPr>
        <p:txBody>
          <a:bodyPr anchor="ctr">
            <a:normAutofit/>
          </a:bodyPr>
          <a:lstStyle>
            <a:lvl1pPr marL="0" indent="0" algn="ctr" defTabSz="914400" rtl="0" eaLnBrk="1" latinLnBrk="0" hangingPunct="1">
              <a:spcAft>
                <a:spcPts val="600"/>
              </a:spcAft>
              <a:buNone/>
              <a:defRPr lang="ru-RU" sz="1600" b="1" kern="1200" dirty="0">
                <a:solidFill>
                  <a:srgbClr val="212121"/>
                </a:solidFill>
                <a:latin typeface="Raleway" panose="020B0503030101060003" pitchFamily="34" charset="-52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55" name="Текст 19">
            <a:extLst>
              <a:ext uri="{FF2B5EF4-FFF2-40B4-BE49-F238E27FC236}">
                <a16:creationId xmlns="" xmlns:a16="http://schemas.microsoft.com/office/drawing/2014/main" id="{AF09384B-F733-4587-A8F9-A20F60720AB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46249" y="2429313"/>
            <a:ext cx="2237330" cy="338555"/>
          </a:xfrm>
        </p:spPr>
        <p:txBody>
          <a:bodyPr anchor="ctr">
            <a:normAutofit/>
          </a:bodyPr>
          <a:lstStyle>
            <a:lvl1pPr marL="0" indent="0" algn="ctr" defTabSz="914400" rtl="0" eaLnBrk="1" latinLnBrk="0" hangingPunct="1">
              <a:spcAft>
                <a:spcPts val="600"/>
              </a:spcAft>
              <a:buNone/>
              <a:defRPr lang="ru-RU" sz="1600" b="1" kern="1200" dirty="0">
                <a:solidFill>
                  <a:srgbClr val="212121"/>
                </a:solidFill>
                <a:latin typeface="Raleway" panose="020B0503030101060003" pitchFamily="34" charset="-52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56" name="Текст 19">
            <a:extLst>
              <a:ext uri="{FF2B5EF4-FFF2-40B4-BE49-F238E27FC236}">
                <a16:creationId xmlns="" xmlns:a16="http://schemas.microsoft.com/office/drawing/2014/main" id="{6238DC61-6816-48B8-A466-596E7B5CCAE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17397" y="2429313"/>
            <a:ext cx="2237330" cy="338555"/>
          </a:xfrm>
        </p:spPr>
        <p:txBody>
          <a:bodyPr anchor="ctr">
            <a:normAutofit/>
          </a:bodyPr>
          <a:lstStyle>
            <a:lvl1pPr marL="0" indent="0" algn="ctr" defTabSz="914400" rtl="0" eaLnBrk="1" latinLnBrk="0" hangingPunct="1">
              <a:spcAft>
                <a:spcPts val="600"/>
              </a:spcAft>
              <a:buNone/>
              <a:defRPr lang="ru-RU" sz="1600" b="1" kern="1200" dirty="0">
                <a:solidFill>
                  <a:srgbClr val="212121"/>
                </a:solidFill>
                <a:latin typeface="Raleway" panose="020B0503030101060003" pitchFamily="34" charset="-52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57" name="Текст 19">
            <a:extLst>
              <a:ext uri="{FF2B5EF4-FFF2-40B4-BE49-F238E27FC236}">
                <a16:creationId xmlns="" xmlns:a16="http://schemas.microsoft.com/office/drawing/2014/main" id="{2606BC96-877B-4CDD-948A-6B24D09FCD5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91503" y="2429313"/>
            <a:ext cx="2237330" cy="338555"/>
          </a:xfrm>
        </p:spPr>
        <p:txBody>
          <a:bodyPr anchor="ctr">
            <a:normAutofit/>
          </a:bodyPr>
          <a:lstStyle>
            <a:lvl1pPr marL="0" indent="0" algn="ctr" defTabSz="914400" rtl="0" eaLnBrk="1" latinLnBrk="0" hangingPunct="1">
              <a:spcAft>
                <a:spcPts val="600"/>
              </a:spcAft>
              <a:buNone/>
              <a:defRPr lang="ru-RU" sz="1600" b="1" kern="1200" dirty="0">
                <a:solidFill>
                  <a:srgbClr val="212121"/>
                </a:solidFill>
                <a:latin typeface="Raleway" panose="020B0503030101060003" pitchFamily="34" charset="-52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58" name="Текст 3">
            <a:extLst>
              <a:ext uri="{FF2B5EF4-FFF2-40B4-BE49-F238E27FC236}">
                <a16:creationId xmlns="" xmlns:a16="http://schemas.microsoft.com/office/drawing/2014/main" id="{FFD2F7EC-2794-4D28-892D-84452EBF55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9001" y="2913758"/>
            <a:ext cx="1911067" cy="461665"/>
          </a:xfrm>
        </p:spPr>
        <p:txBody>
          <a:bodyPr anchor="ctr">
            <a:noAutofit/>
          </a:bodyPr>
          <a:lstStyle>
            <a:lvl1pPr marL="0" indent="0" algn="ctr" defTabSz="914400" rtl="0" eaLnBrk="1" latinLnBrk="0" hangingPunct="1">
              <a:buNone/>
              <a:defRPr lang="ru-RU" sz="2800" kern="1200" dirty="0">
                <a:solidFill>
                  <a:schemeClr val="bg1"/>
                </a:solidFill>
                <a:latin typeface="Heraclito ExtraBold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125 000</a:t>
            </a:r>
          </a:p>
        </p:txBody>
      </p:sp>
      <p:sp>
        <p:nvSpPr>
          <p:cNvPr id="59" name="Текст 3">
            <a:extLst>
              <a:ext uri="{FF2B5EF4-FFF2-40B4-BE49-F238E27FC236}">
                <a16:creationId xmlns="" xmlns:a16="http://schemas.microsoft.com/office/drawing/2014/main" id="{AA7B13FA-A624-45FC-BA51-A70391398D9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09380" y="2913758"/>
            <a:ext cx="1911067" cy="461665"/>
          </a:xfrm>
        </p:spPr>
        <p:txBody>
          <a:bodyPr anchor="ctr">
            <a:noAutofit/>
          </a:bodyPr>
          <a:lstStyle>
            <a:lvl1pPr marL="0" indent="0" algn="ctr" defTabSz="914400" rtl="0" eaLnBrk="1" latinLnBrk="0" hangingPunct="1">
              <a:buNone/>
              <a:defRPr lang="ru-RU" sz="2800" kern="1200" dirty="0">
                <a:solidFill>
                  <a:schemeClr val="bg1"/>
                </a:solidFill>
                <a:latin typeface="Heraclito ExtraBold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125 000</a:t>
            </a:r>
          </a:p>
        </p:txBody>
      </p:sp>
      <p:sp>
        <p:nvSpPr>
          <p:cNvPr id="60" name="Текст 3">
            <a:extLst>
              <a:ext uri="{FF2B5EF4-FFF2-40B4-BE49-F238E27FC236}">
                <a16:creationId xmlns="" xmlns:a16="http://schemas.microsoft.com/office/drawing/2014/main" id="{A128669B-2D3A-4435-8B64-C988654CE62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578458" y="2913758"/>
            <a:ext cx="1911067" cy="461665"/>
          </a:xfrm>
        </p:spPr>
        <p:txBody>
          <a:bodyPr anchor="ctr">
            <a:noAutofit/>
          </a:bodyPr>
          <a:lstStyle>
            <a:lvl1pPr marL="0" indent="0" algn="ctr" defTabSz="914400" rtl="0" eaLnBrk="1" latinLnBrk="0" hangingPunct="1">
              <a:buNone/>
              <a:defRPr lang="ru-RU" sz="2800" kern="1200" dirty="0">
                <a:solidFill>
                  <a:schemeClr val="bg1"/>
                </a:solidFill>
                <a:latin typeface="Heraclito ExtraBold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125 000</a:t>
            </a:r>
          </a:p>
        </p:txBody>
      </p:sp>
      <p:sp>
        <p:nvSpPr>
          <p:cNvPr id="61" name="Текст 3">
            <a:extLst>
              <a:ext uri="{FF2B5EF4-FFF2-40B4-BE49-F238E27FC236}">
                <a16:creationId xmlns="" xmlns:a16="http://schemas.microsoft.com/office/drawing/2014/main" id="{94692615-0C91-401A-A557-C2F0C0319CB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554634" y="2913758"/>
            <a:ext cx="1911067" cy="461665"/>
          </a:xfrm>
        </p:spPr>
        <p:txBody>
          <a:bodyPr anchor="ctr">
            <a:noAutofit/>
          </a:bodyPr>
          <a:lstStyle>
            <a:lvl1pPr marL="0" indent="0" algn="ctr" defTabSz="914400" rtl="0" eaLnBrk="1" latinLnBrk="0" hangingPunct="1">
              <a:buNone/>
              <a:defRPr lang="ru-RU" sz="2800" kern="1200" dirty="0">
                <a:solidFill>
                  <a:schemeClr val="bg1"/>
                </a:solidFill>
                <a:latin typeface="Heraclito ExtraBold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125 000</a:t>
            </a:r>
          </a:p>
        </p:txBody>
      </p:sp>
    </p:spTree>
    <p:extLst>
      <p:ext uri="{BB962C8B-B14F-4D97-AF65-F5344CB8AC3E}">
        <p14:creationId xmlns:p14="http://schemas.microsoft.com/office/powerpoint/2010/main" val="2458182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">
            <a:extLst>
              <a:ext uri="{FF2B5EF4-FFF2-40B4-BE49-F238E27FC236}">
                <a16:creationId xmlns="" xmlns:a16="http://schemas.microsoft.com/office/drawing/2014/main" id="{29CD1200-0D2C-46AE-83A0-C7DD3979B4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3897" y="2784411"/>
            <a:ext cx="2948502" cy="1767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00000"/>
              </a:lnSpc>
              <a:defRPr sz="3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dirty="0"/>
              <a:t>Заголовок слайда </a:t>
            </a:r>
            <a:br>
              <a:rPr lang="ru-RU" dirty="0"/>
            </a:br>
            <a:r>
              <a:rPr lang="ru-RU" dirty="0"/>
              <a:t>с таблицей</a:t>
            </a:r>
          </a:p>
        </p:txBody>
      </p:sp>
      <p:sp>
        <p:nvSpPr>
          <p:cNvPr id="17" name="Прямоугольник: скругленные противолежащие углы 16">
            <a:extLst>
              <a:ext uri="{FF2B5EF4-FFF2-40B4-BE49-F238E27FC236}">
                <a16:creationId xmlns="" xmlns:a16="http://schemas.microsoft.com/office/drawing/2014/main" id="{37F3396C-A644-4F82-825B-36B5A38C3BC9}"/>
              </a:ext>
            </a:extLst>
          </p:cNvPr>
          <p:cNvSpPr/>
          <p:nvPr userDrawn="1"/>
        </p:nvSpPr>
        <p:spPr>
          <a:xfrm>
            <a:off x="982887" y="2308627"/>
            <a:ext cx="1724759" cy="338554"/>
          </a:xfrm>
          <a:prstGeom prst="round2DiagRect">
            <a:avLst>
              <a:gd name="adj1" fmla="val 50000"/>
              <a:gd name="adj2" fmla="val 0"/>
            </a:avLst>
          </a:prstGeom>
          <a:gradFill>
            <a:gsLst>
              <a:gs pos="0">
                <a:srgbClr val="F99A35">
                  <a:alpha val="79000"/>
                </a:srgbClr>
              </a:gs>
              <a:gs pos="100000">
                <a:srgbClr val="EE732F">
                  <a:alpha val="96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18" name="Текст 3">
            <a:extLst>
              <a:ext uri="{FF2B5EF4-FFF2-40B4-BE49-F238E27FC236}">
                <a16:creationId xmlns="" xmlns:a16="http://schemas.microsoft.com/office/drawing/2014/main" id="{2F6FDAED-1C43-4E15-8802-6F5C8C43F2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24350" y="2308627"/>
            <a:ext cx="1441831" cy="338554"/>
          </a:xfrm>
        </p:spPr>
        <p:txBody>
          <a:bodyPr anchor="ctr">
            <a:normAutofit/>
          </a:bodyPr>
          <a:lstStyle>
            <a:lvl1pPr marL="0" indent="0">
              <a:buNone/>
              <a:defRPr sz="1100">
                <a:solidFill>
                  <a:schemeClr val="bg1"/>
                </a:solidFill>
                <a:latin typeface="Heraclito Medium" pitchFamily="2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FFF624D3-FA68-42CE-A832-93776D3C0F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30000"/>
                  </a:schemeClr>
                </a:solidFill>
              </a:defRPr>
            </a:lvl1pPr>
          </a:lstStyle>
          <a:p>
            <a:fld id="{D35D9C80-C32E-4ED3-9196-5A0424C3E92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Прямоугольник: скругленные верхние углы 3">
            <a:extLst>
              <a:ext uri="{FF2B5EF4-FFF2-40B4-BE49-F238E27FC236}">
                <a16:creationId xmlns="" xmlns:a16="http://schemas.microsoft.com/office/drawing/2014/main" id="{178A478F-0B60-4E9E-9A90-1C2745E44348}"/>
              </a:ext>
            </a:extLst>
          </p:cNvPr>
          <p:cNvSpPr/>
          <p:nvPr userDrawn="1"/>
        </p:nvSpPr>
        <p:spPr>
          <a:xfrm rot="16200000">
            <a:off x="5334966" y="962"/>
            <a:ext cx="6858002" cy="6856073"/>
          </a:xfrm>
          <a:prstGeom prst="round2SameRect">
            <a:avLst>
              <a:gd name="adj1" fmla="val 7551"/>
              <a:gd name="adj2" fmla="val 0"/>
            </a:avLst>
          </a:prstGeom>
          <a:gradFill>
            <a:gsLst>
              <a:gs pos="0">
                <a:srgbClr val="F99A35"/>
              </a:gs>
              <a:gs pos="100000">
                <a:srgbClr val="EE732F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: скругленные противолежащие углы 4">
            <a:extLst>
              <a:ext uri="{FF2B5EF4-FFF2-40B4-BE49-F238E27FC236}">
                <a16:creationId xmlns="" xmlns:a16="http://schemas.microsoft.com/office/drawing/2014/main" id="{7EBF338C-9684-4655-986C-4E889BDA0DEF}"/>
              </a:ext>
            </a:extLst>
          </p:cNvPr>
          <p:cNvSpPr/>
          <p:nvPr userDrawn="1"/>
        </p:nvSpPr>
        <p:spPr>
          <a:xfrm>
            <a:off x="10174145" y="1359971"/>
            <a:ext cx="1284791" cy="4114800"/>
          </a:xfrm>
          <a:prstGeom prst="round2DiagRect">
            <a:avLst>
              <a:gd name="adj1" fmla="val 36486"/>
              <a:gd name="adj2" fmla="val 0"/>
            </a:avLst>
          </a:prstGeom>
          <a:solidFill>
            <a:schemeClr val="bg1">
              <a:alpha val="3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6C1E51FD-03D8-45D4-9145-CD175CB418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4533" y="304855"/>
            <a:ext cx="835415" cy="477380"/>
          </a:xfrm>
          <a:prstGeom prst="rect">
            <a:avLst/>
          </a:prstGeom>
        </p:spPr>
      </p:pic>
      <p:sp>
        <p:nvSpPr>
          <p:cNvPr id="7" name="Прямоугольник: скругленные противолежащие углы 6">
            <a:extLst>
              <a:ext uri="{FF2B5EF4-FFF2-40B4-BE49-F238E27FC236}">
                <a16:creationId xmlns="" xmlns:a16="http://schemas.microsoft.com/office/drawing/2014/main" id="{38EC08E6-A623-4042-911B-D6B2CC00098F}"/>
              </a:ext>
            </a:extLst>
          </p:cNvPr>
          <p:cNvSpPr/>
          <p:nvPr userDrawn="1"/>
        </p:nvSpPr>
        <p:spPr>
          <a:xfrm>
            <a:off x="4155310" y="1001102"/>
            <a:ext cx="7118432" cy="4832539"/>
          </a:xfrm>
          <a:prstGeom prst="round2DiagRect">
            <a:avLst>
              <a:gd name="adj1" fmla="val 13074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228600" sx="101000" sy="101000" algn="ctr" rotWithShape="0">
              <a:srgbClr val="58595A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" name="Группа 7">
            <a:extLst>
              <a:ext uri="{FF2B5EF4-FFF2-40B4-BE49-F238E27FC236}">
                <a16:creationId xmlns="" xmlns:a16="http://schemas.microsoft.com/office/drawing/2014/main" id="{1179D6DF-71B3-41C7-AD8C-21AC54AEC067}"/>
              </a:ext>
            </a:extLst>
          </p:cNvPr>
          <p:cNvGrpSpPr/>
          <p:nvPr userDrawn="1"/>
        </p:nvGrpSpPr>
        <p:grpSpPr>
          <a:xfrm>
            <a:off x="11262464" y="6467412"/>
            <a:ext cx="624840" cy="93726"/>
            <a:chOff x="5044440" y="-1813560"/>
            <a:chExt cx="914400" cy="137160"/>
          </a:xfrm>
          <a:solidFill>
            <a:schemeClr val="bg1"/>
          </a:solidFill>
        </p:grpSpPr>
        <p:sp>
          <p:nvSpPr>
            <p:cNvPr id="9" name="Овал 8">
              <a:extLst>
                <a:ext uri="{FF2B5EF4-FFF2-40B4-BE49-F238E27FC236}">
                  <a16:creationId xmlns="" xmlns:a16="http://schemas.microsoft.com/office/drawing/2014/main" id="{AD764497-E358-4C79-887F-0CAAF7CDE5DE}"/>
                </a:ext>
              </a:extLst>
            </p:cNvPr>
            <p:cNvSpPr/>
            <p:nvPr/>
          </p:nvSpPr>
          <p:spPr>
            <a:xfrm>
              <a:off x="5044440" y="-1813560"/>
              <a:ext cx="137160" cy="1371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Овал 9">
              <a:extLst>
                <a:ext uri="{FF2B5EF4-FFF2-40B4-BE49-F238E27FC236}">
                  <a16:creationId xmlns="" xmlns:a16="http://schemas.microsoft.com/office/drawing/2014/main" id="{A495149F-B451-4AB5-8F24-D4160CA748BA}"/>
                </a:ext>
              </a:extLst>
            </p:cNvPr>
            <p:cNvSpPr/>
            <p:nvPr/>
          </p:nvSpPr>
          <p:spPr>
            <a:xfrm>
              <a:off x="5303520" y="-1813560"/>
              <a:ext cx="137160" cy="1371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Овал 10">
              <a:extLst>
                <a:ext uri="{FF2B5EF4-FFF2-40B4-BE49-F238E27FC236}">
                  <a16:creationId xmlns="" xmlns:a16="http://schemas.microsoft.com/office/drawing/2014/main" id="{3DE809FE-77A5-45CF-8F16-9BB893426272}"/>
                </a:ext>
              </a:extLst>
            </p:cNvPr>
            <p:cNvSpPr/>
            <p:nvPr/>
          </p:nvSpPr>
          <p:spPr>
            <a:xfrm>
              <a:off x="5562600" y="-1813560"/>
              <a:ext cx="137160" cy="1371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Овал 11">
              <a:extLst>
                <a:ext uri="{FF2B5EF4-FFF2-40B4-BE49-F238E27FC236}">
                  <a16:creationId xmlns="" xmlns:a16="http://schemas.microsoft.com/office/drawing/2014/main" id="{6DD616A1-BFBD-4DF1-8CBB-DCB432EBC315}"/>
                </a:ext>
              </a:extLst>
            </p:cNvPr>
            <p:cNvSpPr/>
            <p:nvPr/>
          </p:nvSpPr>
          <p:spPr>
            <a:xfrm>
              <a:off x="5821680" y="-1813560"/>
              <a:ext cx="137160" cy="1371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578361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Текст 31">
            <a:extLst>
              <a:ext uri="{FF2B5EF4-FFF2-40B4-BE49-F238E27FC236}">
                <a16:creationId xmlns="" xmlns:a16="http://schemas.microsoft.com/office/drawing/2014/main" id="{0BC2866F-C81F-4D07-85DA-E334815CA32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01395" y="5417765"/>
            <a:ext cx="1232626" cy="430167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>
              <a:spcAft>
                <a:spcPts val="600"/>
              </a:spcAft>
            </a:pP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Lorem ipsum</a:t>
            </a:r>
            <a:endParaRPr lang="es-ES_tradnl" sz="900" dirty="0">
              <a:solidFill>
                <a:srgbClr val="212121"/>
              </a:solidFill>
              <a:latin typeface="Raleway" panose="020B0503030101060003" pitchFamily="34" charset="-52"/>
              <a:ea typeface="Roboto" charset="0"/>
              <a:cs typeface="Roboto" charset="0"/>
            </a:endParaRPr>
          </a:p>
        </p:txBody>
      </p:sp>
      <p:sp>
        <p:nvSpPr>
          <p:cNvPr id="34" name="Текст 3">
            <a:extLst>
              <a:ext uri="{FF2B5EF4-FFF2-40B4-BE49-F238E27FC236}">
                <a16:creationId xmlns="" xmlns:a16="http://schemas.microsoft.com/office/drawing/2014/main" id="{E2476CA9-B2AF-4698-97D4-BE4E2966EA3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01394" y="5022650"/>
            <a:ext cx="1232626" cy="461665"/>
          </a:xfrm>
        </p:spPr>
        <p:txBody>
          <a:bodyPr anchor="ctr">
            <a:noAutofit/>
          </a:bodyPr>
          <a:lstStyle>
            <a:lvl1pPr marL="0" indent="0" algn="ctr" defTabSz="914400" rtl="0" eaLnBrk="1" latinLnBrk="0" hangingPunct="1">
              <a:buNone/>
              <a:defRPr lang="ru-RU" sz="2800" kern="1200" dirty="0">
                <a:solidFill>
                  <a:srgbClr val="F99A35"/>
                </a:solidFill>
                <a:latin typeface="Heraclito ExtraBold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50%</a:t>
            </a:r>
          </a:p>
        </p:txBody>
      </p:sp>
      <p:sp>
        <p:nvSpPr>
          <p:cNvPr id="30" name="Заголовок 1">
            <a:extLst>
              <a:ext uri="{FF2B5EF4-FFF2-40B4-BE49-F238E27FC236}">
                <a16:creationId xmlns="" xmlns:a16="http://schemas.microsoft.com/office/drawing/2014/main" id="{BC6931AD-A2BE-49A8-B669-5EE63C027B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6863" y="1896473"/>
            <a:ext cx="50743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dirty="0"/>
              <a:t>Заголовок слайда </a:t>
            </a:r>
            <a:br>
              <a:rPr lang="ru-RU" dirty="0"/>
            </a:br>
            <a:r>
              <a:rPr lang="ru-RU" dirty="0"/>
              <a:t>с контентом</a:t>
            </a:r>
          </a:p>
        </p:txBody>
      </p:sp>
      <p:sp>
        <p:nvSpPr>
          <p:cNvPr id="31" name="Прямоугольник: скругленные противолежащие углы 30">
            <a:extLst>
              <a:ext uri="{FF2B5EF4-FFF2-40B4-BE49-F238E27FC236}">
                <a16:creationId xmlns="" xmlns:a16="http://schemas.microsoft.com/office/drawing/2014/main" id="{290C88D3-672F-4F54-BA59-05EA049CC51F}"/>
              </a:ext>
            </a:extLst>
          </p:cNvPr>
          <p:cNvSpPr/>
          <p:nvPr userDrawn="1"/>
        </p:nvSpPr>
        <p:spPr>
          <a:xfrm>
            <a:off x="1210855" y="1487032"/>
            <a:ext cx="1724759" cy="338554"/>
          </a:xfrm>
          <a:prstGeom prst="round2DiagRect">
            <a:avLst>
              <a:gd name="adj1" fmla="val 50000"/>
              <a:gd name="adj2" fmla="val 0"/>
            </a:avLst>
          </a:prstGeom>
          <a:gradFill>
            <a:gsLst>
              <a:gs pos="0">
                <a:srgbClr val="F99A35">
                  <a:alpha val="79000"/>
                </a:srgbClr>
              </a:gs>
              <a:gs pos="100000">
                <a:srgbClr val="EE732F">
                  <a:alpha val="96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32" name="Текст 3">
            <a:extLst>
              <a:ext uri="{FF2B5EF4-FFF2-40B4-BE49-F238E27FC236}">
                <a16:creationId xmlns="" xmlns:a16="http://schemas.microsoft.com/office/drawing/2014/main" id="{61EC5CD2-D9D0-459C-B0AE-563B8441BC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52318" y="1487032"/>
            <a:ext cx="1441831" cy="338554"/>
          </a:xfrm>
        </p:spPr>
        <p:txBody>
          <a:bodyPr anchor="ctr">
            <a:normAutofit/>
          </a:bodyPr>
          <a:lstStyle>
            <a:lvl1pPr marL="0" indent="0">
              <a:buNone/>
              <a:defRPr sz="1100">
                <a:solidFill>
                  <a:schemeClr val="bg1"/>
                </a:solidFill>
                <a:latin typeface="Heraclito Medium" pitchFamily="2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4" name="Полилиния: фигура 3">
            <a:extLst>
              <a:ext uri="{FF2B5EF4-FFF2-40B4-BE49-F238E27FC236}">
                <a16:creationId xmlns="" xmlns:a16="http://schemas.microsoft.com/office/drawing/2014/main" id="{FA8FC539-3815-4EDA-92BA-51F4A89BC344}"/>
              </a:ext>
            </a:extLst>
          </p:cNvPr>
          <p:cNvSpPr/>
          <p:nvPr userDrawn="1"/>
        </p:nvSpPr>
        <p:spPr>
          <a:xfrm rot="16200000">
            <a:off x="6963136" y="1629137"/>
            <a:ext cx="6858000" cy="3599727"/>
          </a:xfrm>
          <a:custGeom>
            <a:avLst/>
            <a:gdLst>
              <a:gd name="connsiteX0" fmla="*/ 0 w 6858000"/>
              <a:gd name="connsiteY0" fmla="*/ 3599727 h 3599727"/>
              <a:gd name="connsiteX1" fmla="*/ 0 w 6858000"/>
              <a:gd name="connsiteY1" fmla="*/ 599966 h 3599727"/>
              <a:gd name="connsiteX2" fmla="*/ 599966 w 6858000"/>
              <a:gd name="connsiteY2" fmla="*/ 0 h 3599727"/>
              <a:gd name="connsiteX3" fmla="*/ 996388 w 6858000"/>
              <a:gd name="connsiteY3" fmla="*/ 0 h 3599727"/>
              <a:gd name="connsiteX4" fmla="*/ 1008947 w 6858000"/>
              <a:gd name="connsiteY4" fmla="*/ 248720 h 3599727"/>
              <a:gd name="connsiteX5" fmla="*/ 3429001 w 6858000"/>
              <a:gd name="connsiteY5" fmla="*/ 2432613 h 3599727"/>
              <a:gd name="connsiteX6" fmla="*/ 5849054 w 6858000"/>
              <a:gd name="connsiteY6" fmla="*/ 248720 h 3599727"/>
              <a:gd name="connsiteX7" fmla="*/ 5861614 w 6858000"/>
              <a:gd name="connsiteY7" fmla="*/ 0 h 3599727"/>
              <a:gd name="connsiteX8" fmla="*/ 6258034 w 6858000"/>
              <a:gd name="connsiteY8" fmla="*/ 0 h 3599727"/>
              <a:gd name="connsiteX9" fmla="*/ 6858000 w 6858000"/>
              <a:gd name="connsiteY9" fmla="*/ 599966 h 3599727"/>
              <a:gd name="connsiteX10" fmla="*/ 6858000 w 6858000"/>
              <a:gd name="connsiteY10" fmla="*/ 3599727 h 3599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858000" h="3599727">
                <a:moveTo>
                  <a:pt x="0" y="3599727"/>
                </a:moveTo>
                <a:lnTo>
                  <a:pt x="0" y="599966"/>
                </a:lnTo>
                <a:cubicBezTo>
                  <a:pt x="0" y="268614"/>
                  <a:pt x="268614" y="0"/>
                  <a:pt x="599966" y="0"/>
                </a:cubicBezTo>
                <a:lnTo>
                  <a:pt x="996388" y="0"/>
                </a:lnTo>
                <a:lnTo>
                  <a:pt x="1008947" y="248720"/>
                </a:lnTo>
                <a:cubicBezTo>
                  <a:pt x="1133521" y="1475380"/>
                  <a:pt x="2169474" y="2432613"/>
                  <a:pt x="3429001" y="2432613"/>
                </a:cubicBezTo>
                <a:cubicBezTo>
                  <a:pt x="4688527" y="2432613"/>
                  <a:pt x="5724480" y="1475380"/>
                  <a:pt x="5849054" y="248720"/>
                </a:cubicBezTo>
                <a:lnTo>
                  <a:pt x="5861614" y="0"/>
                </a:lnTo>
                <a:lnTo>
                  <a:pt x="6258034" y="0"/>
                </a:lnTo>
                <a:cubicBezTo>
                  <a:pt x="6589386" y="0"/>
                  <a:pt x="6858000" y="268614"/>
                  <a:pt x="6858000" y="599966"/>
                </a:cubicBezTo>
                <a:lnTo>
                  <a:pt x="6858000" y="3599727"/>
                </a:lnTo>
                <a:close/>
              </a:path>
            </a:pathLst>
          </a:custGeom>
          <a:gradFill>
            <a:gsLst>
              <a:gs pos="0">
                <a:srgbClr val="F99A35"/>
              </a:gs>
              <a:gs pos="100000">
                <a:srgbClr val="EE732F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5" name="Овал 4">
            <a:extLst>
              <a:ext uri="{FF2B5EF4-FFF2-40B4-BE49-F238E27FC236}">
                <a16:creationId xmlns="" xmlns:a16="http://schemas.microsoft.com/office/drawing/2014/main" id="{77777770-5B51-4844-B010-4F85F09DBFFA}"/>
              </a:ext>
            </a:extLst>
          </p:cNvPr>
          <p:cNvSpPr/>
          <p:nvPr userDrawn="1"/>
        </p:nvSpPr>
        <p:spPr>
          <a:xfrm>
            <a:off x="6700774" y="1518211"/>
            <a:ext cx="3821575" cy="38215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28600" sx="101000" sy="101000" algn="ctr" rotWithShape="0">
              <a:srgbClr val="58595A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C068DB75-3ACB-4B6A-A490-BD4D1B4BA1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4533" y="304855"/>
            <a:ext cx="835415" cy="477380"/>
          </a:xfrm>
          <a:prstGeom prst="rect">
            <a:avLst/>
          </a:prstGeom>
        </p:spPr>
      </p:pic>
      <p:grpSp>
        <p:nvGrpSpPr>
          <p:cNvPr id="7" name="Группа 6">
            <a:extLst>
              <a:ext uri="{FF2B5EF4-FFF2-40B4-BE49-F238E27FC236}">
                <a16:creationId xmlns="" xmlns:a16="http://schemas.microsoft.com/office/drawing/2014/main" id="{53A7BA14-B8F2-4B49-B903-E5EB182F396A}"/>
              </a:ext>
            </a:extLst>
          </p:cNvPr>
          <p:cNvGrpSpPr/>
          <p:nvPr userDrawn="1"/>
        </p:nvGrpSpPr>
        <p:grpSpPr>
          <a:xfrm>
            <a:off x="2404836" y="5253483"/>
            <a:ext cx="624840" cy="93726"/>
            <a:chOff x="5044440" y="-1813560"/>
            <a:chExt cx="914400" cy="137160"/>
          </a:xfrm>
          <a:gradFill>
            <a:gsLst>
              <a:gs pos="0">
                <a:srgbClr val="F99A35"/>
              </a:gs>
              <a:gs pos="100000">
                <a:srgbClr val="EE732F"/>
              </a:gs>
            </a:gsLst>
            <a:lin ang="0" scaled="1"/>
          </a:gradFill>
        </p:grpSpPr>
        <p:sp>
          <p:nvSpPr>
            <p:cNvPr id="8" name="Овал 7">
              <a:extLst>
                <a:ext uri="{FF2B5EF4-FFF2-40B4-BE49-F238E27FC236}">
                  <a16:creationId xmlns="" xmlns:a16="http://schemas.microsoft.com/office/drawing/2014/main" id="{E1B5FB44-5F6D-49B4-BAEF-375608272053}"/>
                </a:ext>
              </a:extLst>
            </p:cNvPr>
            <p:cNvSpPr/>
            <p:nvPr/>
          </p:nvSpPr>
          <p:spPr>
            <a:xfrm>
              <a:off x="5044440" y="-1813560"/>
              <a:ext cx="137160" cy="1371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Овал 8">
              <a:extLst>
                <a:ext uri="{FF2B5EF4-FFF2-40B4-BE49-F238E27FC236}">
                  <a16:creationId xmlns="" xmlns:a16="http://schemas.microsoft.com/office/drawing/2014/main" id="{18761E93-CA7A-40FD-9239-C50FEBC56337}"/>
                </a:ext>
              </a:extLst>
            </p:cNvPr>
            <p:cNvSpPr/>
            <p:nvPr/>
          </p:nvSpPr>
          <p:spPr>
            <a:xfrm>
              <a:off x="5303520" y="-1813560"/>
              <a:ext cx="137160" cy="1371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Овал 9">
              <a:extLst>
                <a:ext uri="{FF2B5EF4-FFF2-40B4-BE49-F238E27FC236}">
                  <a16:creationId xmlns="" xmlns:a16="http://schemas.microsoft.com/office/drawing/2014/main" id="{D2B45000-D5B0-4E36-9D50-0235F328B1C2}"/>
                </a:ext>
              </a:extLst>
            </p:cNvPr>
            <p:cNvSpPr/>
            <p:nvPr/>
          </p:nvSpPr>
          <p:spPr>
            <a:xfrm>
              <a:off x="5562600" y="-1813560"/>
              <a:ext cx="137160" cy="1371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Овал 10">
              <a:extLst>
                <a:ext uri="{FF2B5EF4-FFF2-40B4-BE49-F238E27FC236}">
                  <a16:creationId xmlns="" xmlns:a16="http://schemas.microsoft.com/office/drawing/2014/main" id="{4AE3AF6A-33F4-4BB4-894B-AEAD618BED5E}"/>
                </a:ext>
              </a:extLst>
            </p:cNvPr>
            <p:cNvSpPr/>
            <p:nvPr/>
          </p:nvSpPr>
          <p:spPr>
            <a:xfrm>
              <a:off x="5821680" y="-1813560"/>
              <a:ext cx="137160" cy="1371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2" name="Круг: прозрачная заливка 11">
            <a:extLst>
              <a:ext uri="{FF2B5EF4-FFF2-40B4-BE49-F238E27FC236}">
                <a16:creationId xmlns="" xmlns:a16="http://schemas.microsoft.com/office/drawing/2014/main" id="{ACB6EC78-6DB4-46FF-889D-7D607F3F587A}"/>
              </a:ext>
            </a:extLst>
          </p:cNvPr>
          <p:cNvSpPr/>
          <p:nvPr userDrawn="1"/>
        </p:nvSpPr>
        <p:spPr>
          <a:xfrm>
            <a:off x="6937090" y="1754529"/>
            <a:ext cx="3348941" cy="3348941"/>
          </a:xfrm>
          <a:prstGeom prst="donut">
            <a:avLst>
              <a:gd name="adj" fmla="val 800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13" name="Группа 12">
            <a:extLst>
              <a:ext uri="{FF2B5EF4-FFF2-40B4-BE49-F238E27FC236}">
                <a16:creationId xmlns="" xmlns:a16="http://schemas.microsoft.com/office/drawing/2014/main" id="{F49EE14E-0A6A-4322-BB6A-BB76C4A2DA15}"/>
              </a:ext>
            </a:extLst>
          </p:cNvPr>
          <p:cNvGrpSpPr/>
          <p:nvPr userDrawn="1"/>
        </p:nvGrpSpPr>
        <p:grpSpPr>
          <a:xfrm rot="12600000">
            <a:off x="7448774" y="2251262"/>
            <a:ext cx="2325573" cy="2325573"/>
            <a:chOff x="7513134" y="1245247"/>
            <a:chExt cx="3465001" cy="3465001"/>
          </a:xfrm>
        </p:grpSpPr>
        <p:sp>
          <p:nvSpPr>
            <p:cNvPr id="14" name="Круг: прозрачная заливка 13">
              <a:extLst>
                <a:ext uri="{FF2B5EF4-FFF2-40B4-BE49-F238E27FC236}">
                  <a16:creationId xmlns="" xmlns:a16="http://schemas.microsoft.com/office/drawing/2014/main" id="{3ECF27B7-531E-403B-A123-E83BEC929872}"/>
                </a:ext>
              </a:extLst>
            </p:cNvPr>
            <p:cNvSpPr/>
            <p:nvPr/>
          </p:nvSpPr>
          <p:spPr>
            <a:xfrm>
              <a:off x="7513134" y="1245247"/>
              <a:ext cx="3465001" cy="3465001"/>
            </a:xfrm>
            <a:prstGeom prst="donut">
              <a:avLst>
                <a:gd name="adj" fmla="val 10683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5" name="Овал 6">
              <a:extLst>
                <a:ext uri="{FF2B5EF4-FFF2-40B4-BE49-F238E27FC236}">
                  <a16:creationId xmlns="" xmlns:a16="http://schemas.microsoft.com/office/drawing/2014/main" id="{A9020250-3021-4588-BA1B-78BEE048C399}"/>
                </a:ext>
              </a:extLst>
            </p:cNvPr>
            <p:cNvSpPr/>
            <p:nvPr/>
          </p:nvSpPr>
          <p:spPr>
            <a:xfrm>
              <a:off x="7712717" y="1434295"/>
              <a:ext cx="1534128" cy="3079831"/>
            </a:xfrm>
            <a:custGeom>
              <a:avLst/>
              <a:gdLst>
                <a:gd name="connsiteX0" fmla="*/ 0 w 2731625"/>
                <a:gd name="connsiteY0" fmla="*/ 1365813 h 2731625"/>
                <a:gd name="connsiteX1" fmla="*/ 1365813 w 2731625"/>
                <a:gd name="connsiteY1" fmla="*/ 0 h 2731625"/>
                <a:gd name="connsiteX2" fmla="*/ 2731626 w 2731625"/>
                <a:gd name="connsiteY2" fmla="*/ 1365813 h 2731625"/>
                <a:gd name="connsiteX3" fmla="*/ 1365813 w 2731625"/>
                <a:gd name="connsiteY3" fmla="*/ 2731626 h 2731625"/>
                <a:gd name="connsiteX4" fmla="*/ 0 w 2731625"/>
                <a:gd name="connsiteY4" fmla="*/ 1365813 h 2731625"/>
                <a:gd name="connsiteX0" fmla="*/ 0 w 2732083"/>
                <a:gd name="connsiteY0" fmla="*/ 1365813 h 2895933"/>
                <a:gd name="connsiteX1" fmla="*/ 1365813 w 2732083"/>
                <a:gd name="connsiteY1" fmla="*/ 0 h 2895933"/>
                <a:gd name="connsiteX2" fmla="*/ 2731626 w 2732083"/>
                <a:gd name="connsiteY2" fmla="*/ 1365813 h 2895933"/>
                <a:gd name="connsiteX3" fmla="*/ 1516283 w 2732083"/>
                <a:gd name="connsiteY3" fmla="*/ 2720050 h 2895933"/>
                <a:gd name="connsiteX4" fmla="*/ 1365813 w 2732083"/>
                <a:gd name="connsiteY4" fmla="*/ 2731626 h 2895933"/>
                <a:gd name="connsiteX5" fmla="*/ 0 w 2732083"/>
                <a:gd name="connsiteY5" fmla="*/ 1365813 h 2895933"/>
                <a:gd name="connsiteX0" fmla="*/ 1516283 w 2732083"/>
                <a:gd name="connsiteY0" fmla="*/ 2720050 h 2895933"/>
                <a:gd name="connsiteX1" fmla="*/ 1365813 w 2732083"/>
                <a:gd name="connsiteY1" fmla="*/ 2731626 h 2895933"/>
                <a:gd name="connsiteX2" fmla="*/ 0 w 2732083"/>
                <a:gd name="connsiteY2" fmla="*/ 1365813 h 2895933"/>
                <a:gd name="connsiteX3" fmla="*/ 1365813 w 2732083"/>
                <a:gd name="connsiteY3" fmla="*/ 0 h 2895933"/>
                <a:gd name="connsiteX4" fmla="*/ 2731626 w 2732083"/>
                <a:gd name="connsiteY4" fmla="*/ 1365813 h 2895933"/>
                <a:gd name="connsiteX5" fmla="*/ 1607723 w 2732083"/>
                <a:gd name="connsiteY5" fmla="*/ 2811490 h 2895933"/>
                <a:gd name="connsiteX0" fmla="*/ 1516283 w 2731626"/>
                <a:gd name="connsiteY0" fmla="*/ 2720050 h 2895933"/>
                <a:gd name="connsiteX1" fmla="*/ 1365813 w 2731626"/>
                <a:gd name="connsiteY1" fmla="*/ 2731626 h 2895933"/>
                <a:gd name="connsiteX2" fmla="*/ 0 w 2731626"/>
                <a:gd name="connsiteY2" fmla="*/ 1365813 h 2895933"/>
                <a:gd name="connsiteX3" fmla="*/ 1365813 w 2731626"/>
                <a:gd name="connsiteY3" fmla="*/ 0 h 2895933"/>
                <a:gd name="connsiteX4" fmla="*/ 2731626 w 2731626"/>
                <a:gd name="connsiteY4" fmla="*/ 1365813 h 2895933"/>
                <a:gd name="connsiteX0" fmla="*/ 1365813 w 2731626"/>
                <a:gd name="connsiteY0" fmla="*/ 2731626 h 2731626"/>
                <a:gd name="connsiteX1" fmla="*/ 0 w 2731626"/>
                <a:gd name="connsiteY1" fmla="*/ 1365813 h 2731626"/>
                <a:gd name="connsiteX2" fmla="*/ 1365813 w 2731626"/>
                <a:gd name="connsiteY2" fmla="*/ 0 h 2731626"/>
                <a:gd name="connsiteX3" fmla="*/ 2731626 w 2731626"/>
                <a:gd name="connsiteY3" fmla="*/ 1365813 h 2731626"/>
                <a:gd name="connsiteX0" fmla="*/ 1365813 w 2733754"/>
                <a:gd name="connsiteY0" fmla="*/ 2731626 h 2731626"/>
                <a:gd name="connsiteX1" fmla="*/ 0 w 2733754"/>
                <a:gd name="connsiteY1" fmla="*/ 1365813 h 2731626"/>
                <a:gd name="connsiteX2" fmla="*/ 1365813 w 2733754"/>
                <a:gd name="connsiteY2" fmla="*/ 0 h 2731626"/>
                <a:gd name="connsiteX3" fmla="*/ 2731626 w 2733754"/>
                <a:gd name="connsiteY3" fmla="*/ 1365813 h 2731626"/>
                <a:gd name="connsiteX0" fmla="*/ 1365813 w 2733754"/>
                <a:gd name="connsiteY0" fmla="*/ 2731626 h 2731626"/>
                <a:gd name="connsiteX1" fmla="*/ 0 w 2733754"/>
                <a:gd name="connsiteY1" fmla="*/ 1365813 h 2731626"/>
                <a:gd name="connsiteX2" fmla="*/ 1365813 w 2733754"/>
                <a:gd name="connsiteY2" fmla="*/ 0 h 2731626"/>
                <a:gd name="connsiteX3" fmla="*/ 2731626 w 2733754"/>
                <a:gd name="connsiteY3" fmla="*/ 1365813 h 2731626"/>
                <a:gd name="connsiteX0" fmla="*/ 1365813 w 2731626"/>
                <a:gd name="connsiteY0" fmla="*/ 2731626 h 2731626"/>
                <a:gd name="connsiteX1" fmla="*/ 0 w 2731626"/>
                <a:gd name="connsiteY1" fmla="*/ 1365813 h 2731626"/>
                <a:gd name="connsiteX2" fmla="*/ 1365813 w 2731626"/>
                <a:gd name="connsiteY2" fmla="*/ 0 h 2731626"/>
                <a:gd name="connsiteX3" fmla="*/ 2731626 w 2731626"/>
                <a:gd name="connsiteY3" fmla="*/ 1365813 h 2731626"/>
                <a:gd name="connsiteX0" fmla="*/ 1365813 w 2731626"/>
                <a:gd name="connsiteY0" fmla="*/ 2731626 h 2731626"/>
                <a:gd name="connsiteX1" fmla="*/ 0 w 2731626"/>
                <a:gd name="connsiteY1" fmla="*/ 1365813 h 2731626"/>
                <a:gd name="connsiteX2" fmla="*/ 1365813 w 2731626"/>
                <a:gd name="connsiteY2" fmla="*/ 0 h 2731626"/>
                <a:gd name="connsiteX3" fmla="*/ 2731626 w 2731626"/>
                <a:gd name="connsiteY3" fmla="*/ 1365813 h 2731626"/>
                <a:gd name="connsiteX0" fmla="*/ 1365813 w 1365813"/>
                <a:gd name="connsiteY0" fmla="*/ 2731626 h 2731626"/>
                <a:gd name="connsiteX1" fmla="*/ 0 w 1365813"/>
                <a:gd name="connsiteY1" fmla="*/ 1365813 h 2731626"/>
                <a:gd name="connsiteX2" fmla="*/ 1365813 w 1365813"/>
                <a:gd name="connsiteY2" fmla="*/ 0 h 2731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65813" h="2731626">
                  <a:moveTo>
                    <a:pt x="1365813" y="2731626"/>
                  </a:moveTo>
                  <a:cubicBezTo>
                    <a:pt x="611495" y="2731626"/>
                    <a:pt x="0" y="2120131"/>
                    <a:pt x="0" y="1365813"/>
                  </a:cubicBezTo>
                  <a:cubicBezTo>
                    <a:pt x="0" y="611495"/>
                    <a:pt x="611495" y="0"/>
                    <a:pt x="1365813" y="0"/>
                  </a:cubicBezTo>
                </a:path>
              </a:pathLst>
            </a:custGeom>
            <a:noFill/>
            <a:ln w="266700" cap="rnd">
              <a:solidFill>
                <a:srgbClr val="EE73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8" name="Овал 6">
            <a:extLst>
              <a:ext uri="{FF2B5EF4-FFF2-40B4-BE49-F238E27FC236}">
                <a16:creationId xmlns="" xmlns:a16="http://schemas.microsoft.com/office/drawing/2014/main" id="{EF9F179F-EE2C-4495-BD0A-4B8B33E4E6E9}"/>
              </a:ext>
            </a:extLst>
          </p:cNvPr>
          <p:cNvSpPr/>
          <p:nvPr userDrawn="1"/>
        </p:nvSpPr>
        <p:spPr>
          <a:xfrm>
            <a:off x="7077432" y="1874133"/>
            <a:ext cx="3068256" cy="3079831"/>
          </a:xfrm>
          <a:custGeom>
            <a:avLst/>
            <a:gdLst>
              <a:gd name="connsiteX0" fmla="*/ 0 w 2731625"/>
              <a:gd name="connsiteY0" fmla="*/ 1365813 h 2731625"/>
              <a:gd name="connsiteX1" fmla="*/ 1365813 w 2731625"/>
              <a:gd name="connsiteY1" fmla="*/ 0 h 2731625"/>
              <a:gd name="connsiteX2" fmla="*/ 2731626 w 2731625"/>
              <a:gd name="connsiteY2" fmla="*/ 1365813 h 2731625"/>
              <a:gd name="connsiteX3" fmla="*/ 1365813 w 2731625"/>
              <a:gd name="connsiteY3" fmla="*/ 2731626 h 2731625"/>
              <a:gd name="connsiteX4" fmla="*/ 0 w 2731625"/>
              <a:gd name="connsiteY4" fmla="*/ 1365813 h 2731625"/>
              <a:gd name="connsiteX0" fmla="*/ 0 w 2732083"/>
              <a:gd name="connsiteY0" fmla="*/ 1365813 h 2895933"/>
              <a:gd name="connsiteX1" fmla="*/ 1365813 w 2732083"/>
              <a:gd name="connsiteY1" fmla="*/ 0 h 2895933"/>
              <a:gd name="connsiteX2" fmla="*/ 2731626 w 2732083"/>
              <a:gd name="connsiteY2" fmla="*/ 1365813 h 2895933"/>
              <a:gd name="connsiteX3" fmla="*/ 1516283 w 2732083"/>
              <a:gd name="connsiteY3" fmla="*/ 2720050 h 2895933"/>
              <a:gd name="connsiteX4" fmla="*/ 1365813 w 2732083"/>
              <a:gd name="connsiteY4" fmla="*/ 2731626 h 2895933"/>
              <a:gd name="connsiteX5" fmla="*/ 0 w 2732083"/>
              <a:gd name="connsiteY5" fmla="*/ 1365813 h 2895933"/>
              <a:gd name="connsiteX0" fmla="*/ 1516283 w 2732083"/>
              <a:gd name="connsiteY0" fmla="*/ 2720050 h 2895933"/>
              <a:gd name="connsiteX1" fmla="*/ 1365813 w 2732083"/>
              <a:gd name="connsiteY1" fmla="*/ 2731626 h 2895933"/>
              <a:gd name="connsiteX2" fmla="*/ 0 w 2732083"/>
              <a:gd name="connsiteY2" fmla="*/ 1365813 h 2895933"/>
              <a:gd name="connsiteX3" fmla="*/ 1365813 w 2732083"/>
              <a:gd name="connsiteY3" fmla="*/ 0 h 2895933"/>
              <a:gd name="connsiteX4" fmla="*/ 2731626 w 2732083"/>
              <a:gd name="connsiteY4" fmla="*/ 1365813 h 2895933"/>
              <a:gd name="connsiteX5" fmla="*/ 1607723 w 2732083"/>
              <a:gd name="connsiteY5" fmla="*/ 2811490 h 2895933"/>
              <a:gd name="connsiteX0" fmla="*/ 1516283 w 2731626"/>
              <a:gd name="connsiteY0" fmla="*/ 2720050 h 2895933"/>
              <a:gd name="connsiteX1" fmla="*/ 1365813 w 2731626"/>
              <a:gd name="connsiteY1" fmla="*/ 2731626 h 2895933"/>
              <a:gd name="connsiteX2" fmla="*/ 0 w 2731626"/>
              <a:gd name="connsiteY2" fmla="*/ 1365813 h 2895933"/>
              <a:gd name="connsiteX3" fmla="*/ 1365813 w 2731626"/>
              <a:gd name="connsiteY3" fmla="*/ 0 h 2895933"/>
              <a:gd name="connsiteX4" fmla="*/ 2731626 w 2731626"/>
              <a:gd name="connsiteY4" fmla="*/ 1365813 h 2895933"/>
              <a:gd name="connsiteX0" fmla="*/ 1365813 w 2731626"/>
              <a:gd name="connsiteY0" fmla="*/ 2731626 h 2731626"/>
              <a:gd name="connsiteX1" fmla="*/ 0 w 2731626"/>
              <a:gd name="connsiteY1" fmla="*/ 1365813 h 2731626"/>
              <a:gd name="connsiteX2" fmla="*/ 1365813 w 2731626"/>
              <a:gd name="connsiteY2" fmla="*/ 0 h 2731626"/>
              <a:gd name="connsiteX3" fmla="*/ 2731626 w 2731626"/>
              <a:gd name="connsiteY3" fmla="*/ 1365813 h 2731626"/>
              <a:gd name="connsiteX0" fmla="*/ 1365813 w 2733754"/>
              <a:gd name="connsiteY0" fmla="*/ 2731626 h 2731626"/>
              <a:gd name="connsiteX1" fmla="*/ 0 w 2733754"/>
              <a:gd name="connsiteY1" fmla="*/ 1365813 h 2731626"/>
              <a:gd name="connsiteX2" fmla="*/ 1365813 w 2733754"/>
              <a:gd name="connsiteY2" fmla="*/ 0 h 2731626"/>
              <a:gd name="connsiteX3" fmla="*/ 2731626 w 2733754"/>
              <a:gd name="connsiteY3" fmla="*/ 1365813 h 2731626"/>
              <a:gd name="connsiteX0" fmla="*/ 1365813 w 2733754"/>
              <a:gd name="connsiteY0" fmla="*/ 2731626 h 2731626"/>
              <a:gd name="connsiteX1" fmla="*/ 0 w 2733754"/>
              <a:gd name="connsiteY1" fmla="*/ 1365813 h 2731626"/>
              <a:gd name="connsiteX2" fmla="*/ 1365813 w 2733754"/>
              <a:gd name="connsiteY2" fmla="*/ 0 h 2731626"/>
              <a:gd name="connsiteX3" fmla="*/ 2731626 w 2733754"/>
              <a:gd name="connsiteY3" fmla="*/ 1365813 h 2731626"/>
              <a:gd name="connsiteX0" fmla="*/ 1365813 w 2731626"/>
              <a:gd name="connsiteY0" fmla="*/ 2731626 h 2731626"/>
              <a:gd name="connsiteX1" fmla="*/ 0 w 2731626"/>
              <a:gd name="connsiteY1" fmla="*/ 1365813 h 2731626"/>
              <a:gd name="connsiteX2" fmla="*/ 1365813 w 2731626"/>
              <a:gd name="connsiteY2" fmla="*/ 0 h 2731626"/>
              <a:gd name="connsiteX3" fmla="*/ 2731626 w 2731626"/>
              <a:gd name="connsiteY3" fmla="*/ 1365813 h 2731626"/>
              <a:gd name="connsiteX0" fmla="*/ 1365813 w 2731626"/>
              <a:gd name="connsiteY0" fmla="*/ 2731626 h 2731626"/>
              <a:gd name="connsiteX1" fmla="*/ 0 w 2731626"/>
              <a:gd name="connsiteY1" fmla="*/ 1365813 h 2731626"/>
              <a:gd name="connsiteX2" fmla="*/ 1365813 w 2731626"/>
              <a:gd name="connsiteY2" fmla="*/ 0 h 2731626"/>
              <a:gd name="connsiteX3" fmla="*/ 2731626 w 2731626"/>
              <a:gd name="connsiteY3" fmla="*/ 1365813 h 2731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1626" h="2731626">
                <a:moveTo>
                  <a:pt x="1365813" y="2731626"/>
                </a:moveTo>
                <a:cubicBezTo>
                  <a:pt x="611495" y="2731626"/>
                  <a:pt x="0" y="2120131"/>
                  <a:pt x="0" y="1365813"/>
                </a:cubicBezTo>
                <a:cubicBezTo>
                  <a:pt x="0" y="611495"/>
                  <a:pt x="611495" y="0"/>
                  <a:pt x="1365813" y="0"/>
                </a:cubicBezTo>
                <a:cubicBezTo>
                  <a:pt x="2120131" y="0"/>
                  <a:pt x="2706549" y="715701"/>
                  <a:pt x="2731626" y="1365813"/>
                </a:cubicBezTo>
              </a:path>
            </a:pathLst>
          </a:custGeom>
          <a:noFill/>
          <a:ln w="266700" cap="rnd">
            <a:solidFill>
              <a:srgbClr val="F99A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Текст 35">
            <a:extLst>
              <a:ext uri="{FF2B5EF4-FFF2-40B4-BE49-F238E27FC236}">
                <a16:creationId xmlns="" xmlns:a16="http://schemas.microsoft.com/office/drawing/2014/main" id="{92260C8B-18B4-433E-A83D-0D2E1AC809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41892" y="3387864"/>
            <a:ext cx="5096718" cy="1325563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/>
            </a:lvl1pPr>
          </a:lstStyle>
          <a:p>
            <a:pPr>
              <a:spcAft>
                <a:spcPts val="600"/>
              </a:spcAft>
            </a:pPr>
            <a:r>
              <a:rPr lang="en-US" sz="1500" dirty="0">
                <a:latin typeface="Raleway" panose="020B0503030101060003" pitchFamily="34" charset="-52"/>
              </a:rPr>
              <a:t>Sed </a:t>
            </a:r>
            <a:r>
              <a:rPr lang="en-US" sz="1500" dirty="0" err="1">
                <a:latin typeface="Raleway" panose="020B0503030101060003" pitchFamily="34" charset="-52"/>
              </a:rPr>
              <a:t>ut</a:t>
            </a:r>
            <a:r>
              <a:rPr lang="en-US" sz="1500" dirty="0">
                <a:latin typeface="Raleway" panose="020B0503030101060003" pitchFamily="34" charset="-52"/>
              </a:rPr>
              <a:t> </a:t>
            </a:r>
            <a:r>
              <a:rPr lang="en-US" sz="1500" dirty="0" err="1">
                <a:latin typeface="Raleway" panose="020B0503030101060003" pitchFamily="34" charset="-52"/>
              </a:rPr>
              <a:t>perspiciatis</a:t>
            </a:r>
            <a:r>
              <a:rPr lang="en-US" sz="1500" dirty="0">
                <a:latin typeface="Raleway" panose="020B0503030101060003" pitchFamily="34" charset="-52"/>
              </a:rPr>
              <a:t> </a:t>
            </a:r>
            <a:r>
              <a:rPr lang="en-US" sz="1500" dirty="0" err="1">
                <a:latin typeface="Raleway" panose="020B0503030101060003" pitchFamily="34" charset="-52"/>
              </a:rPr>
              <a:t>unde</a:t>
            </a:r>
            <a:r>
              <a:rPr lang="en-US" sz="1500" dirty="0">
                <a:latin typeface="Raleway" panose="020B0503030101060003" pitchFamily="34" charset="-52"/>
              </a:rPr>
              <a:t> </a:t>
            </a:r>
            <a:r>
              <a:rPr lang="en-US" sz="1500" dirty="0" err="1">
                <a:latin typeface="Raleway" panose="020B0503030101060003" pitchFamily="34" charset="-52"/>
              </a:rPr>
              <a:t>omnis</a:t>
            </a:r>
            <a:r>
              <a:rPr lang="en-US" sz="1500" dirty="0">
                <a:latin typeface="Raleway" panose="020B0503030101060003" pitchFamily="34" charset="-52"/>
              </a:rPr>
              <a:t> </a:t>
            </a:r>
            <a:r>
              <a:rPr lang="en-US" sz="1500" dirty="0" err="1">
                <a:latin typeface="Raleway" panose="020B0503030101060003" pitchFamily="34" charset="-52"/>
              </a:rPr>
              <a:t>iste</a:t>
            </a:r>
            <a:r>
              <a:rPr lang="en-US" sz="1500" dirty="0">
                <a:latin typeface="Raleway" panose="020B0503030101060003" pitchFamily="34" charset="-52"/>
              </a:rPr>
              <a:t> </a:t>
            </a:r>
            <a:r>
              <a:rPr lang="en-US" sz="1500" dirty="0" err="1">
                <a:latin typeface="Raleway" panose="020B0503030101060003" pitchFamily="34" charset="-52"/>
              </a:rPr>
              <a:t>natus</a:t>
            </a:r>
            <a:r>
              <a:rPr lang="en-US" sz="1500" dirty="0">
                <a:latin typeface="Raleway" panose="020B0503030101060003" pitchFamily="34" charset="-52"/>
              </a:rPr>
              <a:t> error sit </a:t>
            </a:r>
            <a:r>
              <a:rPr lang="en-US" sz="1500" dirty="0" err="1">
                <a:latin typeface="Raleway" panose="020B0503030101060003" pitchFamily="34" charset="-52"/>
              </a:rPr>
              <a:t>voluptatem</a:t>
            </a:r>
            <a:r>
              <a:rPr lang="en-US" sz="1500" dirty="0">
                <a:latin typeface="Raleway" panose="020B0503030101060003" pitchFamily="34" charset="-52"/>
              </a:rPr>
              <a:t> </a:t>
            </a:r>
            <a:r>
              <a:rPr lang="en-US" sz="1500" dirty="0" err="1">
                <a:latin typeface="Raleway" panose="020B0503030101060003" pitchFamily="34" charset="-52"/>
              </a:rPr>
              <a:t>accusantium</a:t>
            </a:r>
            <a:r>
              <a:rPr lang="en-US" sz="1500" dirty="0">
                <a:latin typeface="Raleway" panose="020B0503030101060003" pitchFamily="34" charset="-52"/>
              </a:rPr>
              <a:t> </a:t>
            </a:r>
            <a:r>
              <a:rPr lang="en-US" sz="1500" dirty="0" err="1">
                <a:latin typeface="Raleway" panose="020B0503030101060003" pitchFamily="34" charset="-52"/>
              </a:rPr>
              <a:t>doloremque</a:t>
            </a:r>
            <a:r>
              <a:rPr lang="en-US" sz="1500" dirty="0">
                <a:latin typeface="Raleway" panose="020B0503030101060003" pitchFamily="34" charset="-52"/>
              </a:rPr>
              <a:t> </a:t>
            </a:r>
            <a:r>
              <a:rPr lang="en-US" sz="1500" dirty="0" err="1">
                <a:latin typeface="Raleway" panose="020B0503030101060003" pitchFamily="34" charset="-52"/>
              </a:rPr>
              <a:t>laudantium</a:t>
            </a:r>
            <a:r>
              <a:rPr lang="en-US" sz="1500" dirty="0">
                <a:latin typeface="Raleway" panose="020B0503030101060003" pitchFamily="34" charset="-52"/>
              </a:rPr>
              <a:t>, </a:t>
            </a:r>
            <a:r>
              <a:rPr lang="en-US" sz="1500" dirty="0" err="1">
                <a:latin typeface="Raleway" panose="020B0503030101060003" pitchFamily="34" charset="-52"/>
              </a:rPr>
              <a:t>totam</a:t>
            </a:r>
            <a:r>
              <a:rPr lang="en-US" sz="1500" dirty="0">
                <a:latin typeface="Raleway" panose="020B0503030101060003" pitchFamily="34" charset="-52"/>
              </a:rPr>
              <a:t> rem </a:t>
            </a:r>
            <a:r>
              <a:rPr lang="en-US" sz="1500" dirty="0" err="1">
                <a:latin typeface="Raleway" panose="020B0503030101060003" pitchFamily="34" charset="-52"/>
              </a:rPr>
              <a:t>aperiam</a:t>
            </a:r>
            <a:r>
              <a:rPr lang="en-US" sz="1500" dirty="0">
                <a:latin typeface="Raleway" panose="020B0503030101060003" pitchFamily="34" charset="-52"/>
              </a:rPr>
              <a:t>, </a:t>
            </a:r>
            <a:r>
              <a:rPr lang="en-US" sz="1500" dirty="0" err="1">
                <a:latin typeface="Raleway" panose="020B0503030101060003" pitchFamily="34" charset="-52"/>
              </a:rPr>
              <a:t>eaque</a:t>
            </a:r>
            <a:r>
              <a:rPr lang="en-US" sz="1500" dirty="0">
                <a:latin typeface="Raleway" panose="020B0503030101060003" pitchFamily="34" charset="-52"/>
              </a:rPr>
              <a:t> </a:t>
            </a:r>
            <a:r>
              <a:rPr lang="en-US" sz="1500" dirty="0" err="1">
                <a:latin typeface="Raleway" panose="020B0503030101060003" pitchFamily="34" charset="-52"/>
              </a:rPr>
              <a:t>ipsa</a:t>
            </a:r>
            <a:r>
              <a:rPr lang="en-US" sz="1500" dirty="0">
                <a:latin typeface="Raleway" panose="020B0503030101060003" pitchFamily="34" charset="-52"/>
              </a:rPr>
              <a:t> </a:t>
            </a:r>
            <a:r>
              <a:rPr lang="en-US" sz="1500" dirty="0" err="1">
                <a:latin typeface="Raleway" panose="020B0503030101060003" pitchFamily="34" charset="-52"/>
              </a:rPr>
              <a:t>quae</a:t>
            </a:r>
            <a:r>
              <a:rPr lang="en-US" sz="1500" dirty="0">
                <a:latin typeface="Raleway" panose="020B0503030101060003" pitchFamily="34" charset="-52"/>
              </a:rPr>
              <a:t> ab </a:t>
            </a:r>
            <a:r>
              <a:rPr lang="en-US" sz="1500" dirty="0" err="1">
                <a:latin typeface="Raleway" panose="020B0503030101060003" pitchFamily="34" charset="-52"/>
              </a:rPr>
              <a:t>illo</a:t>
            </a:r>
            <a:r>
              <a:rPr lang="en-US" sz="1500" dirty="0">
                <a:latin typeface="Raleway" panose="020B0503030101060003" pitchFamily="34" charset="-52"/>
              </a:rPr>
              <a:t> </a:t>
            </a:r>
            <a:r>
              <a:rPr lang="en-US" sz="1500" dirty="0" err="1">
                <a:latin typeface="Raleway" panose="020B0503030101060003" pitchFamily="34" charset="-52"/>
              </a:rPr>
              <a:t>inventore</a:t>
            </a:r>
            <a:r>
              <a:rPr lang="en-US" sz="1500" dirty="0">
                <a:latin typeface="Raleway" panose="020B0503030101060003" pitchFamily="34" charset="-52"/>
              </a:rPr>
              <a:t> </a:t>
            </a:r>
            <a:r>
              <a:rPr lang="en-US" sz="1500" dirty="0" err="1">
                <a:latin typeface="Raleway" panose="020B0503030101060003" pitchFamily="34" charset="-52"/>
              </a:rPr>
              <a:t>veritatis</a:t>
            </a:r>
            <a:r>
              <a:rPr lang="en-US" sz="1500" dirty="0">
                <a:latin typeface="Raleway" panose="020B0503030101060003" pitchFamily="34" charset="-52"/>
              </a:rPr>
              <a:t> et quasi </a:t>
            </a:r>
            <a:r>
              <a:rPr lang="en-US" sz="1500" dirty="0" err="1">
                <a:latin typeface="Raleway" panose="020B0503030101060003" pitchFamily="34" charset="-52"/>
              </a:rPr>
              <a:t>architecto</a:t>
            </a:r>
            <a:r>
              <a:rPr lang="en-US" sz="1500" dirty="0">
                <a:latin typeface="Raleway" panose="020B0503030101060003" pitchFamily="34" charset="-52"/>
              </a:rPr>
              <a:t> </a:t>
            </a:r>
            <a:r>
              <a:rPr lang="en-US" sz="1500" dirty="0" err="1">
                <a:latin typeface="Raleway" panose="020B0503030101060003" pitchFamily="34" charset="-52"/>
              </a:rPr>
              <a:t>beatae</a:t>
            </a:r>
            <a:r>
              <a:rPr lang="en-US" sz="1500" dirty="0">
                <a:latin typeface="Raleway" panose="020B0503030101060003" pitchFamily="34" charset="-52"/>
              </a:rPr>
              <a:t> vitae dicta sunt </a:t>
            </a:r>
            <a:r>
              <a:rPr lang="en-US" sz="1500" dirty="0" err="1">
                <a:latin typeface="Raleway" panose="020B0503030101060003" pitchFamily="34" charset="-52"/>
              </a:rPr>
              <a:t>explicabo</a:t>
            </a:r>
            <a:r>
              <a:rPr lang="en-US" sz="1500" dirty="0">
                <a:latin typeface="Raleway" panose="020B0503030101060003" pitchFamily="34" charset="-52"/>
              </a:rPr>
              <a:t>. </a:t>
            </a:r>
            <a:endParaRPr lang="ru-RU" sz="1500" dirty="0">
              <a:latin typeface="Raleway" panose="020B0503030101060003" pitchFamily="34" charset="-52"/>
            </a:endParaRPr>
          </a:p>
        </p:txBody>
      </p:sp>
      <p:sp>
        <p:nvSpPr>
          <p:cNvPr id="35" name="Текст 31">
            <a:extLst>
              <a:ext uri="{FF2B5EF4-FFF2-40B4-BE49-F238E27FC236}">
                <a16:creationId xmlns="" xmlns:a16="http://schemas.microsoft.com/office/drawing/2014/main" id="{D5C701AB-8422-49D2-AF6A-F30EA5B922E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091437" y="5417765"/>
            <a:ext cx="1232626" cy="430167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>
              <a:spcAft>
                <a:spcPts val="600"/>
              </a:spcAft>
            </a:pP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Lorem ipsum</a:t>
            </a:r>
            <a:endParaRPr lang="es-ES_tradnl" sz="900" dirty="0">
              <a:solidFill>
                <a:srgbClr val="212121"/>
              </a:solidFill>
              <a:latin typeface="Raleway" panose="020B0503030101060003" pitchFamily="34" charset="-52"/>
              <a:ea typeface="Roboto" charset="0"/>
              <a:cs typeface="Roboto" charset="0"/>
            </a:endParaRPr>
          </a:p>
        </p:txBody>
      </p:sp>
      <p:sp>
        <p:nvSpPr>
          <p:cNvPr id="36" name="Текст 3">
            <a:extLst>
              <a:ext uri="{FF2B5EF4-FFF2-40B4-BE49-F238E27FC236}">
                <a16:creationId xmlns="" xmlns:a16="http://schemas.microsoft.com/office/drawing/2014/main" id="{B20CF3D1-4666-4FE2-AD43-6CD996CF86B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091436" y="5022650"/>
            <a:ext cx="1232626" cy="461665"/>
          </a:xfrm>
        </p:spPr>
        <p:txBody>
          <a:bodyPr anchor="ctr">
            <a:noAutofit/>
          </a:bodyPr>
          <a:lstStyle>
            <a:lvl1pPr marL="0" indent="0" algn="ctr" defTabSz="914400" rtl="0" eaLnBrk="1" latinLnBrk="0" hangingPunct="1">
              <a:buNone/>
              <a:defRPr lang="ru-RU" sz="2800" kern="1200" dirty="0">
                <a:solidFill>
                  <a:srgbClr val="EE732F"/>
                </a:solidFill>
                <a:latin typeface="Heraclito ExtraBold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75%</a:t>
            </a:r>
          </a:p>
        </p:txBody>
      </p:sp>
      <p:sp>
        <p:nvSpPr>
          <p:cNvPr id="38" name="Текст 37">
            <a:extLst>
              <a:ext uri="{FF2B5EF4-FFF2-40B4-BE49-F238E27FC236}">
                <a16:creationId xmlns="" xmlns:a16="http://schemas.microsoft.com/office/drawing/2014/main" id="{03B2ACAC-1756-4124-8281-BC667F12FF5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776863" y="3458029"/>
            <a:ext cx="1642289" cy="582568"/>
          </a:xfrm>
        </p:spPr>
        <p:txBody>
          <a:bodyPr/>
          <a:lstStyle>
            <a:lvl1pPr marL="0" indent="0">
              <a:buNone/>
              <a:defRPr/>
            </a:lvl1pPr>
            <a:lvl5pPr>
              <a:defRPr/>
            </a:lvl5pPr>
          </a:lstStyle>
          <a:p>
            <a:pPr algn="ctr">
              <a:spcAft>
                <a:spcPts val="300"/>
              </a:spcAft>
            </a:pPr>
            <a:r>
              <a:rPr lang="en-US" sz="1400" dirty="0">
                <a:solidFill>
                  <a:srgbClr val="212121"/>
                </a:solidFill>
                <a:latin typeface="Raleway" panose="020B0503030101060003" pitchFamily="34" charset="-52"/>
              </a:rPr>
              <a:t>Lorem ipsum dolor sit </a:t>
            </a:r>
            <a:r>
              <a:rPr lang="en-US" sz="1400" dirty="0" err="1">
                <a:solidFill>
                  <a:srgbClr val="212121"/>
                </a:solidFill>
                <a:latin typeface="Raleway" panose="020B0503030101060003" pitchFamily="34" charset="-52"/>
              </a:rPr>
              <a:t>amet</a:t>
            </a:r>
            <a:endParaRPr lang="ru-RU" sz="1400" dirty="0">
              <a:solidFill>
                <a:schemeClr val="tx1">
                  <a:lumMod val="85000"/>
                  <a:lumOff val="15000"/>
                </a:schemeClr>
              </a:solidFill>
              <a:latin typeface="Raleway" panose="020B0503030101060003" pitchFamily="34" charset="-52"/>
            </a:endParaRPr>
          </a:p>
        </p:txBody>
      </p:sp>
      <p:sp>
        <p:nvSpPr>
          <p:cNvPr id="39" name="Текст 3">
            <a:extLst>
              <a:ext uri="{FF2B5EF4-FFF2-40B4-BE49-F238E27FC236}">
                <a16:creationId xmlns="" xmlns:a16="http://schemas.microsoft.com/office/drawing/2014/main" id="{365B12A6-91FC-45A1-9EC4-1F6E76C844F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76864" y="2878205"/>
            <a:ext cx="1642289" cy="579824"/>
          </a:xfrm>
        </p:spPr>
        <p:txBody>
          <a:bodyPr anchor="ctr">
            <a:noAutofit/>
          </a:bodyPr>
          <a:lstStyle>
            <a:lvl1pPr marL="0" indent="0" algn="ctr" defTabSz="914400" rtl="0" eaLnBrk="1" latinLnBrk="0" hangingPunct="1">
              <a:buNone/>
              <a:defRPr lang="ru-RU" sz="3600" kern="1200" dirty="0">
                <a:solidFill>
                  <a:srgbClr val="58595A"/>
                </a:solidFill>
                <a:latin typeface="Heraclito ExtraBold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57+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EED51A54-9D0A-4B7B-B112-A6D89C4DE4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40000"/>
                  </a:schemeClr>
                </a:solidFill>
              </a:defRPr>
            </a:lvl1pPr>
          </a:lstStyle>
          <a:p>
            <a:fld id="{D35D9C80-C32E-4ED3-9196-5A0424C3E9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8626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Текст 31">
            <a:extLst>
              <a:ext uri="{FF2B5EF4-FFF2-40B4-BE49-F238E27FC236}">
                <a16:creationId xmlns="" xmlns:a16="http://schemas.microsoft.com/office/drawing/2014/main" id="{236A88C2-8CF4-4208-9A83-A8C4107C46D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980597" y="1117267"/>
            <a:ext cx="1487869" cy="430167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>
              <a:spcAft>
                <a:spcPts val="600"/>
              </a:spcAft>
            </a:pP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Lorem ipsum</a:t>
            </a:r>
            <a:r>
              <a:rPr lang="ru-RU" sz="1200" dirty="0">
                <a:solidFill>
                  <a:srgbClr val="212121"/>
                </a:solidFill>
                <a:latin typeface="Raleway" panose="020B0503030101060003" pitchFamily="34" charset="-52"/>
              </a:rPr>
              <a:t/>
            </a:r>
            <a:br>
              <a:rPr lang="ru-RU" sz="1200" dirty="0">
                <a:solidFill>
                  <a:srgbClr val="212121"/>
                </a:solidFill>
                <a:latin typeface="Raleway" panose="020B0503030101060003" pitchFamily="34" charset="-52"/>
              </a:rPr>
            </a:b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dolor sit </a:t>
            </a:r>
            <a:r>
              <a:rPr lang="en-US" sz="1200" dirty="0" err="1">
                <a:solidFill>
                  <a:srgbClr val="212121"/>
                </a:solidFill>
                <a:latin typeface="Raleway" panose="020B0503030101060003" pitchFamily="34" charset="-52"/>
              </a:rPr>
              <a:t>amet</a:t>
            </a: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, </a:t>
            </a:r>
            <a:endParaRPr lang="es-ES_tradnl" sz="900" dirty="0">
              <a:solidFill>
                <a:srgbClr val="212121"/>
              </a:solidFill>
              <a:latin typeface="Raleway" panose="020B0503030101060003" pitchFamily="34" charset="-52"/>
              <a:ea typeface="Roboto" charset="0"/>
              <a:cs typeface="Roboto" charset="0"/>
            </a:endParaRPr>
          </a:p>
        </p:txBody>
      </p:sp>
      <p:sp>
        <p:nvSpPr>
          <p:cNvPr id="37" name="Текст 19">
            <a:extLst>
              <a:ext uri="{FF2B5EF4-FFF2-40B4-BE49-F238E27FC236}">
                <a16:creationId xmlns="" xmlns:a16="http://schemas.microsoft.com/office/drawing/2014/main" id="{D0C66770-82C4-4B3C-8832-C8A0E256DAC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980597" y="759598"/>
            <a:ext cx="1487869" cy="338555"/>
          </a:xfrm>
        </p:spPr>
        <p:txBody>
          <a:bodyPr anchor="ctr">
            <a:normAutofit/>
          </a:bodyPr>
          <a:lstStyle>
            <a:lvl1pPr marL="0" indent="0" algn="ctr">
              <a:buNone/>
              <a:defRPr lang="ru-RU" sz="1400" b="1" kern="1200" dirty="0">
                <a:solidFill>
                  <a:srgbClr val="8F9092"/>
                </a:solidFill>
                <a:latin typeface="Raleway" panose="020B0503030101060003" pitchFamily="34" charset="-52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6" name="Арка 5">
            <a:extLst>
              <a:ext uri="{FF2B5EF4-FFF2-40B4-BE49-F238E27FC236}">
                <a16:creationId xmlns="" xmlns:a16="http://schemas.microsoft.com/office/drawing/2014/main" id="{3939F865-41B3-409A-981B-0D54D5C9BF30}"/>
              </a:ext>
            </a:extLst>
          </p:cNvPr>
          <p:cNvSpPr/>
          <p:nvPr userDrawn="1"/>
        </p:nvSpPr>
        <p:spPr>
          <a:xfrm rot="2700000">
            <a:off x="2191236" y="1704391"/>
            <a:ext cx="3078866" cy="3078866"/>
          </a:xfrm>
          <a:prstGeom prst="blockArc">
            <a:avLst>
              <a:gd name="adj1" fmla="val 10800000"/>
              <a:gd name="adj2" fmla="val 16190009"/>
              <a:gd name="adj3" fmla="val 21987"/>
            </a:avLst>
          </a:prstGeom>
          <a:solidFill>
            <a:srgbClr val="8F90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Арка 6">
            <a:extLst>
              <a:ext uri="{FF2B5EF4-FFF2-40B4-BE49-F238E27FC236}">
                <a16:creationId xmlns="" xmlns:a16="http://schemas.microsoft.com/office/drawing/2014/main" id="{53F63B86-7B45-4E70-A95E-8AA7EA4AE643}"/>
              </a:ext>
            </a:extLst>
          </p:cNvPr>
          <p:cNvSpPr/>
          <p:nvPr userDrawn="1"/>
        </p:nvSpPr>
        <p:spPr>
          <a:xfrm rot="18900000">
            <a:off x="2009129" y="1886498"/>
            <a:ext cx="3078866" cy="3078866"/>
          </a:xfrm>
          <a:prstGeom prst="blockArc">
            <a:avLst>
              <a:gd name="adj1" fmla="val 10800000"/>
              <a:gd name="adj2" fmla="val 16190009"/>
              <a:gd name="adj3" fmla="val 21987"/>
            </a:avLst>
          </a:prstGeom>
          <a:solidFill>
            <a:srgbClr val="5859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Арка 7">
            <a:extLst>
              <a:ext uri="{FF2B5EF4-FFF2-40B4-BE49-F238E27FC236}">
                <a16:creationId xmlns="" xmlns:a16="http://schemas.microsoft.com/office/drawing/2014/main" id="{BB06E507-63EA-4AFE-A97B-2FFE80274D4F}"/>
              </a:ext>
            </a:extLst>
          </p:cNvPr>
          <p:cNvSpPr/>
          <p:nvPr userDrawn="1"/>
        </p:nvSpPr>
        <p:spPr>
          <a:xfrm rot="13500000">
            <a:off x="2197373" y="2074742"/>
            <a:ext cx="3078866" cy="3078866"/>
          </a:xfrm>
          <a:prstGeom prst="blockArc">
            <a:avLst>
              <a:gd name="adj1" fmla="val 10800000"/>
              <a:gd name="adj2" fmla="val 16190009"/>
              <a:gd name="adj3" fmla="val 21987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3" name="Текст 3">
            <a:extLst>
              <a:ext uri="{FF2B5EF4-FFF2-40B4-BE49-F238E27FC236}">
                <a16:creationId xmlns="" xmlns:a16="http://schemas.microsoft.com/office/drawing/2014/main" id="{D15F8F18-5CB9-414E-990E-66FFE0A226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49737" y="1842270"/>
            <a:ext cx="961862" cy="461665"/>
          </a:xfrm>
        </p:spPr>
        <p:txBody>
          <a:bodyPr anchor="ctr">
            <a:noAutofit/>
          </a:bodyPr>
          <a:lstStyle>
            <a:lvl1pPr marL="0" indent="0" algn="ctr" defTabSz="914400" rtl="0" eaLnBrk="1" latinLnBrk="0" hangingPunct="1">
              <a:buNone/>
              <a:defRPr lang="ru-RU" sz="2000" kern="1200" dirty="0">
                <a:solidFill>
                  <a:schemeClr val="bg1"/>
                </a:solidFill>
                <a:latin typeface="Heraclito ExtraBold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65+</a:t>
            </a:r>
          </a:p>
        </p:txBody>
      </p:sp>
      <p:sp>
        <p:nvSpPr>
          <p:cNvPr id="34" name="Текст 3">
            <a:extLst>
              <a:ext uri="{FF2B5EF4-FFF2-40B4-BE49-F238E27FC236}">
                <a16:creationId xmlns="" xmlns:a16="http://schemas.microsoft.com/office/drawing/2014/main" id="{EF638434-5CAD-478D-A9E2-EC815BDB483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49737" y="4537047"/>
            <a:ext cx="961862" cy="461665"/>
          </a:xfrm>
        </p:spPr>
        <p:txBody>
          <a:bodyPr anchor="ctr">
            <a:noAutofit/>
          </a:bodyPr>
          <a:lstStyle>
            <a:lvl1pPr marL="0" indent="0" algn="ctr" defTabSz="914400" rtl="0" eaLnBrk="1" latinLnBrk="0" hangingPunct="1">
              <a:buNone/>
              <a:defRPr lang="ru-RU" sz="2000" kern="1200" dirty="0">
                <a:solidFill>
                  <a:schemeClr val="bg1"/>
                </a:solidFill>
                <a:latin typeface="Heraclito ExtraBold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35+</a:t>
            </a:r>
          </a:p>
        </p:txBody>
      </p:sp>
      <p:sp>
        <p:nvSpPr>
          <p:cNvPr id="35" name="Текст 3">
            <a:extLst>
              <a:ext uri="{FF2B5EF4-FFF2-40B4-BE49-F238E27FC236}">
                <a16:creationId xmlns="" xmlns:a16="http://schemas.microsoft.com/office/drawing/2014/main" id="{4B350EC8-8FB5-44D6-B4CA-CDB267B56F2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992846" y="3195098"/>
            <a:ext cx="720207" cy="461665"/>
          </a:xfrm>
        </p:spPr>
        <p:txBody>
          <a:bodyPr anchor="ctr">
            <a:noAutofit/>
          </a:bodyPr>
          <a:lstStyle>
            <a:lvl1pPr marL="0" indent="0" algn="ctr" defTabSz="914400" rtl="0" eaLnBrk="1" latinLnBrk="0" hangingPunct="1">
              <a:buNone/>
              <a:defRPr lang="ru-RU" sz="2000" kern="1200" dirty="0">
                <a:solidFill>
                  <a:schemeClr val="bg1"/>
                </a:solidFill>
                <a:latin typeface="Heraclito ExtraBold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86+</a:t>
            </a:r>
          </a:p>
        </p:txBody>
      </p:sp>
      <p:sp>
        <p:nvSpPr>
          <p:cNvPr id="4" name="Полилиния: фигура 3">
            <a:extLst>
              <a:ext uri="{FF2B5EF4-FFF2-40B4-BE49-F238E27FC236}">
                <a16:creationId xmlns="" xmlns:a16="http://schemas.microsoft.com/office/drawing/2014/main" id="{096E44AA-3C39-4827-9A18-1D2754E06A5F}"/>
              </a:ext>
            </a:extLst>
          </p:cNvPr>
          <p:cNvSpPr/>
          <p:nvPr userDrawn="1"/>
        </p:nvSpPr>
        <p:spPr>
          <a:xfrm rot="8100000">
            <a:off x="5633336" y="-707457"/>
            <a:ext cx="8271559" cy="8274614"/>
          </a:xfrm>
          <a:custGeom>
            <a:avLst/>
            <a:gdLst>
              <a:gd name="connsiteX0" fmla="*/ 3287454 w 8271559"/>
              <a:gd name="connsiteY0" fmla="*/ 8139521 h 8272456"/>
              <a:gd name="connsiteX1" fmla="*/ 0 w 8271559"/>
              <a:gd name="connsiteY1" fmla="*/ 4852067 h 8272456"/>
              <a:gd name="connsiteX2" fmla="*/ 4846609 w 8271559"/>
              <a:gd name="connsiteY2" fmla="*/ 0 h 8272456"/>
              <a:gd name="connsiteX3" fmla="*/ 8113356 w 8271559"/>
              <a:gd name="connsiteY3" fmla="*/ 3250377 h 8272456"/>
              <a:gd name="connsiteX4" fmla="*/ 8262641 w 8271559"/>
              <a:gd name="connsiteY4" fmla="*/ 6733401 h 8272456"/>
              <a:gd name="connsiteX5" fmla="*/ 8269592 w 8271559"/>
              <a:gd name="connsiteY5" fmla="*/ 6733030 h 8272456"/>
              <a:gd name="connsiteX6" fmla="*/ 8271559 w 8271559"/>
              <a:gd name="connsiteY6" fmla="*/ 7409977 h 8272456"/>
              <a:gd name="connsiteX7" fmla="*/ 7411583 w 8271559"/>
              <a:gd name="connsiteY7" fmla="*/ 8272456 h 8272456"/>
              <a:gd name="connsiteX8" fmla="*/ 6734633 w 8271559"/>
              <a:gd name="connsiteY8" fmla="*/ 8272456 h 8272456"/>
              <a:gd name="connsiteX9" fmla="*/ 6734937 w 8271559"/>
              <a:gd name="connsiteY9" fmla="*/ 8266429 h 8272456"/>
              <a:gd name="connsiteX0" fmla="*/ 3287454 w 8271559"/>
              <a:gd name="connsiteY0" fmla="*/ 8139521 h 8274614"/>
              <a:gd name="connsiteX1" fmla="*/ 0 w 8271559"/>
              <a:gd name="connsiteY1" fmla="*/ 4852067 h 8274614"/>
              <a:gd name="connsiteX2" fmla="*/ 4846609 w 8271559"/>
              <a:gd name="connsiteY2" fmla="*/ 0 h 8274614"/>
              <a:gd name="connsiteX3" fmla="*/ 8113356 w 8271559"/>
              <a:gd name="connsiteY3" fmla="*/ 3250377 h 8274614"/>
              <a:gd name="connsiteX4" fmla="*/ 8262641 w 8271559"/>
              <a:gd name="connsiteY4" fmla="*/ 6733401 h 8274614"/>
              <a:gd name="connsiteX5" fmla="*/ 8269592 w 8271559"/>
              <a:gd name="connsiteY5" fmla="*/ 6733030 h 8274614"/>
              <a:gd name="connsiteX6" fmla="*/ 8271559 w 8271559"/>
              <a:gd name="connsiteY6" fmla="*/ 7409977 h 8274614"/>
              <a:gd name="connsiteX7" fmla="*/ 7411583 w 8271559"/>
              <a:gd name="connsiteY7" fmla="*/ 8272456 h 8274614"/>
              <a:gd name="connsiteX8" fmla="*/ 6734633 w 8271559"/>
              <a:gd name="connsiteY8" fmla="*/ 8272456 h 8274614"/>
              <a:gd name="connsiteX9" fmla="*/ 6677646 w 8271559"/>
              <a:gd name="connsiteY9" fmla="*/ 8274614 h 8274614"/>
              <a:gd name="connsiteX10" fmla="*/ 3287454 w 8271559"/>
              <a:gd name="connsiteY10" fmla="*/ 8139521 h 8274614"/>
              <a:gd name="connsiteX0" fmla="*/ 3287454 w 8271559"/>
              <a:gd name="connsiteY0" fmla="*/ 8139521 h 8274614"/>
              <a:gd name="connsiteX1" fmla="*/ 0 w 8271559"/>
              <a:gd name="connsiteY1" fmla="*/ 4852067 h 8274614"/>
              <a:gd name="connsiteX2" fmla="*/ 4846609 w 8271559"/>
              <a:gd name="connsiteY2" fmla="*/ 0 h 8274614"/>
              <a:gd name="connsiteX3" fmla="*/ 8113356 w 8271559"/>
              <a:gd name="connsiteY3" fmla="*/ 3250377 h 8274614"/>
              <a:gd name="connsiteX4" fmla="*/ 8262641 w 8271559"/>
              <a:gd name="connsiteY4" fmla="*/ 6733401 h 8274614"/>
              <a:gd name="connsiteX5" fmla="*/ 8271559 w 8271559"/>
              <a:gd name="connsiteY5" fmla="*/ 7409977 h 8274614"/>
              <a:gd name="connsiteX6" fmla="*/ 7411583 w 8271559"/>
              <a:gd name="connsiteY6" fmla="*/ 8272456 h 8274614"/>
              <a:gd name="connsiteX7" fmla="*/ 6734633 w 8271559"/>
              <a:gd name="connsiteY7" fmla="*/ 8272456 h 8274614"/>
              <a:gd name="connsiteX8" fmla="*/ 6677646 w 8271559"/>
              <a:gd name="connsiteY8" fmla="*/ 8274614 h 8274614"/>
              <a:gd name="connsiteX9" fmla="*/ 3287454 w 8271559"/>
              <a:gd name="connsiteY9" fmla="*/ 8139521 h 8274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71559" h="8274614">
                <a:moveTo>
                  <a:pt x="3287454" y="8139521"/>
                </a:moveTo>
                <a:lnTo>
                  <a:pt x="0" y="4852067"/>
                </a:lnTo>
                <a:lnTo>
                  <a:pt x="4846609" y="0"/>
                </a:lnTo>
                <a:lnTo>
                  <a:pt x="8113356" y="3250377"/>
                </a:lnTo>
                <a:lnTo>
                  <a:pt x="8262641" y="6733401"/>
                </a:lnTo>
                <a:lnTo>
                  <a:pt x="8271559" y="7409977"/>
                </a:lnTo>
                <a:cubicBezTo>
                  <a:pt x="7796203" y="7411359"/>
                  <a:pt x="7411583" y="7797099"/>
                  <a:pt x="7411583" y="8272456"/>
                </a:cubicBezTo>
                <a:lnTo>
                  <a:pt x="6734633" y="8272456"/>
                </a:lnTo>
                <a:lnTo>
                  <a:pt x="6677646" y="8274614"/>
                </a:lnTo>
                <a:lnTo>
                  <a:pt x="3287454" y="8139521"/>
                </a:lnTo>
                <a:close/>
              </a:path>
            </a:pathLst>
          </a:custGeom>
          <a:gradFill>
            <a:gsLst>
              <a:gs pos="0">
                <a:srgbClr val="F99A35"/>
              </a:gs>
              <a:gs pos="100000">
                <a:srgbClr val="EE732F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2" name="Текст 3">
            <a:extLst>
              <a:ext uri="{FF2B5EF4-FFF2-40B4-BE49-F238E27FC236}">
                <a16:creationId xmlns="" xmlns:a16="http://schemas.microsoft.com/office/drawing/2014/main" id="{3CEFD3E1-2114-4EBB-9A79-809D34D09F1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02410" y="2917840"/>
            <a:ext cx="2687821" cy="992560"/>
          </a:xfrm>
        </p:spPr>
        <p:txBody>
          <a:bodyPr anchor="ctr">
            <a:noAutofit/>
          </a:bodyPr>
          <a:lstStyle>
            <a:lvl1pPr marL="0" indent="0" algn="ctr" defTabSz="914400" rtl="0" eaLnBrk="1" latinLnBrk="0" hangingPunct="1">
              <a:buNone/>
              <a:defRPr lang="ru-RU" sz="8000" kern="1200" dirty="0">
                <a:solidFill>
                  <a:schemeClr val="bg1"/>
                </a:solidFill>
                <a:latin typeface="Heraclito ExtraBold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125+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3E7866C0-F206-415B-B27F-60E78EED5D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25909"/>
          <a:stretch/>
        </p:blipFill>
        <p:spPr>
          <a:xfrm flipH="1">
            <a:off x="7079409" y="-20638"/>
            <a:ext cx="5096461" cy="6878638"/>
          </a:xfrm>
          <a:prstGeom prst="rect">
            <a:avLst/>
          </a:prstGeom>
        </p:spPr>
      </p:pic>
      <p:sp>
        <p:nvSpPr>
          <p:cNvPr id="30" name="Текст 29">
            <a:extLst>
              <a:ext uri="{FF2B5EF4-FFF2-40B4-BE49-F238E27FC236}">
                <a16:creationId xmlns="" xmlns:a16="http://schemas.microsoft.com/office/drawing/2014/main" id="{4CDF1EFC-DD72-42D8-BFAC-78BA0EF765E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47261" y="3003505"/>
            <a:ext cx="3840043" cy="766102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>
              <a:spcAft>
                <a:spcPts val="600"/>
              </a:spcAft>
            </a:pPr>
            <a:r>
              <a:rPr lang="en-US" sz="1400" dirty="0">
                <a:solidFill>
                  <a:schemeClr val="bg1"/>
                </a:solidFill>
                <a:latin typeface="Raleway" panose="020B0503030101060003" pitchFamily="34" charset="-52"/>
              </a:rPr>
              <a:t>Sed </a:t>
            </a:r>
            <a:r>
              <a:rPr lang="en-US" sz="1400" dirty="0" err="1">
                <a:solidFill>
                  <a:schemeClr val="bg1"/>
                </a:solidFill>
                <a:latin typeface="Raleway" panose="020B0503030101060003" pitchFamily="34" charset="-52"/>
              </a:rPr>
              <a:t>ut</a:t>
            </a:r>
            <a:r>
              <a:rPr lang="en-US" sz="1400" dirty="0">
                <a:solidFill>
                  <a:schemeClr val="bg1"/>
                </a:solidFill>
                <a:latin typeface="Raleway" panose="020B0503030101060003" pitchFamily="34" charset="-52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Raleway" panose="020B0503030101060003" pitchFamily="34" charset="-52"/>
              </a:rPr>
              <a:t>perspiciatis</a:t>
            </a:r>
            <a:r>
              <a:rPr lang="en-US" sz="1400" dirty="0">
                <a:solidFill>
                  <a:schemeClr val="bg1"/>
                </a:solidFill>
                <a:latin typeface="Raleway" panose="020B0503030101060003" pitchFamily="34" charset="-52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Raleway" panose="020B0503030101060003" pitchFamily="34" charset="-52"/>
              </a:rPr>
              <a:t>unde</a:t>
            </a:r>
            <a:r>
              <a:rPr lang="en-US" sz="1400" dirty="0">
                <a:solidFill>
                  <a:schemeClr val="bg1"/>
                </a:solidFill>
                <a:latin typeface="Raleway" panose="020B0503030101060003" pitchFamily="34" charset="-52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Raleway" panose="020B0503030101060003" pitchFamily="34" charset="-52"/>
              </a:rPr>
              <a:t>omnis</a:t>
            </a:r>
            <a:r>
              <a:rPr lang="en-US" sz="1400" dirty="0">
                <a:solidFill>
                  <a:schemeClr val="bg1"/>
                </a:solidFill>
                <a:latin typeface="Raleway" panose="020B0503030101060003" pitchFamily="34" charset="-52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Raleway" panose="020B0503030101060003" pitchFamily="34" charset="-52"/>
              </a:rPr>
              <a:t>iste</a:t>
            </a:r>
            <a:r>
              <a:rPr lang="en-US" sz="1400" dirty="0">
                <a:solidFill>
                  <a:schemeClr val="bg1"/>
                </a:solidFill>
                <a:latin typeface="Raleway" panose="020B0503030101060003" pitchFamily="34" charset="-52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Raleway" panose="020B0503030101060003" pitchFamily="34" charset="-52"/>
              </a:rPr>
              <a:t>natus</a:t>
            </a:r>
            <a:r>
              <a:rPr lang="en-US" sz="1400" dirty="0">
                <a:solidFill>
                  <a:schemeClr val="bg1"/>
                </a:solidFill>
                <a:latin typeface="Raleway" panose="020B0503030101060003" pitchFamily="34" charset="-52"/>
              </a:rPr>
              <a:t> error sit </a:t>
            </a:r>
            <a:r>
              <a:rPr lang="en-US" sz="1400" dirty="0" err="1">
                <a:solidFill>
                  <a:schemeClr val="bg1"/>
                </a:solidFill>
                <a:latin typeface="Raleway" panose="020B0503030101060003" pitchFamily="34" charset="-52"/>
              </a:rPr>
              <a:t>voluptatem</a:t>
            </a:r>
            <a:r>
              <a:rPr lang="en-US" sz="1400" dirty="0">
                <a:solidFill>
                  <a:schemeClr val="bg1"/>
                </a:solidFill>
                <a:latin typeface="Raleway" panose="020B0503030101060003" pitchFamily="34" charset="-52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Raleway" panose="020B0503030101060003" pitchFamily="34" charset="-52"/>
              </a:rPr>
              <a:t>accusantium</a:t>
            </a:r>
            <a:r>
              <a:rPr lang="en-US" sz="1400" dirty="0">
                <a:solidFill>
                  <a:schemeClr val="bg1"/>
                </a:solidFill>
                <a:latin typeface="Raleway" panose="020B0503030101060003" pitchFamily="34" charset="-52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Raleway" panose="020B0503030101060003" pitchFamily="34" charset="-52"/>
              </a:rPr>
              <a:t>doloremque</a:t>
            </a:r>
            <a:r>
              <a:rPr lang="en-US" sz="1400" dirty="0">
                <a:solidFill>
                  <a:schemeClr val="bg1"/>
                </a:solidFill>
                <a:latin typeface="Raleway" panose="020B0503030101060003" pitchFamily="34" charset="-52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Raleway" panose="020B0503030101060003" pitchFamily="34" charset="-52"/>
              </a:rPr>
              <a:t>laudantium</a:t>
            </a:r>
            <a:r>
              <a:rPr lang="en-US" sz="1400" dirty="0">
                <a:solidFill>
                  <a:schemeClr val="bg1"/>
                </a:solidFill>
                <a:latin typeface="Raleway" panose="020B0503030101060003" pitchFamily="34" charset="-52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Raleway" panose="020B0503030101060003" pitchFamily="34" charset="-52"/>
              </a:rPr>
              <a:t>totam</a:t>
            </a:r>
            <a:r>
              <a:rPr lang="en-US" sz="1400" dirty="0">
                <a:solidFill>
                  <a:schemeClr val="bg1"/>
                </a:solidFill>
                <a:latin typeface="Raleway" panose="020B0503030101060003" pitchFamily="34" charset="-52"/>
              </a:rPr>
              <a:t> rem</a:t>
            </a:r>
            <a:endParaRPr lang="ru-RU" sz="1400" dirty="0">
              <a:solidFill>
                <a:schemeClr val="bg1"/>
              </a:solidFill>
              <a:latin typeface="Raleway" panose="020B0503030101060003" pitchFamily="34" charset="-52"/>
            </a:endParaRPr>
          </a:p>
        </p:txBody>
      </p:sp>
      <p:sp>
        <p:nvSpPr>
          <p:cNvPr id="31" name="Текст 29">
            <a:extLst>
              <a:ext uri="{FF2B5EF4-FFF2-40B4-BE49-F238E27FC236}">
                <a16:creationId xmlns="" xmlns:a16="http://schemas.microsoft.com/office/drawing/2014/main" id="{C64A49D6-9D97-4982-A107-40283A3EA07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47261" y="3969215"/>
            <a:ext cx="3840043" cy="766102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>
              <a:spcAft>
                <a:spcPts val="600"/>
              </a:spcAft>
            </a:pPr>
            <a:r>
              <a:rPr lang="en-US" sz="1400" dirty="0">
                <a:solidFill>
                  <a:schemeClr val="bg1"/>
                </a:solidFill>
                <a:latin typeface="Raleway" panose="020B0503030101060003" pitchFamily="34" charset="-52"/>
              </a:rPr>
              <a:t>Sed </a:t>
            </a:r>
            <a:r>
              <a:rPr lang="en-US" sz="1400" dirty="0" err="1">
                <a:solidFill>
                  <a:schemeClr val="bg1"/>
                </a:solidFill>
                <a:latin typeface="Raleway" panose="020B0503030101060003" pitchFamily="34" charset="-52"/>
              </a:rPr>
              <a:t>ut</a:t>
            </a:r>
            <a:r>
              <a:rPr lang="en-US" sz="1400" dirty="0">
                <a:solidFill>
                  <a:schemeClr val="bg1"/>
                </a:solidFill>
                <a:latin typeface="Raleway" panose="020B0503030101060003" pitchFamily="34" charset="-52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Raleway" panose="020B0503030101060003" pitchFamily="34" charset="-52"/>
              </a:rPr>
              <a:t>perspiciatis</a:t>
            </a:r>
            <a:r>
              <a:rPr lang="en-US" sz="1400" dirty="0">
                <a:solidFill>
                  <a:schemeClr val="bg1"/>
                </a:solidFill>
                <a:latin typeface="Raleway" panose="020B0503030101060003" pitchFamily="34" charset="-52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Raleway" panose="020B0503030101060003" pitchFamily="34" charset="-52"/>
              </a:rPr>
              <a:t>unde</a:t>
            </a:r>
            <a:r>
              <a:rPr lang="en-US" sz="1400" dirty="0">
                <a:solidFill>
                  <a:schemeClr val="bg1"/>
                </a:solidFill>
                <a:latin typeface="Raleway" panose="020B0503030101060003" pitchFamily="34" charset="-52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Raleway" panose="020B0503030101060003" pitchFamily="34" charset="-52"/>
              </a:rPr>
              <a:t>omnis</a:t>
            </a:r>
            <a:r>
              <a:rPr lang="en-US" sz="1400" dirty="0">
                <a:solidFill>
                  <a:schemeClr val="bg1"/>
                </a:solidFill>
                <a:latin typeface="Raleway" panose="020B0503030101060003" pitchFamily="34" charset="-52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Raleway" panose="020B0503030101060003" pitchFamily="34" charset="-52"/>
              </a:rPr>
              <a:t>iste</a:t>
            </a:r>
            <a:r>
              <a:rPr lang="en-US" sz="1400" dirty="0">
                <a:solidFill>
                  <a:schemeClr val="bg1"/>
                </a:solidFill>
                <a:latin typeface="Raleway" panose="020B0503030101060003" pitchFamily="34" charset="-52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Raleway" panose="020B0503030101060003" pitchFamily="34" charset="-52"/>
              </a:rPr>
              <a:t>natus</a:t>
            </a:r>
            <a:r>
              <a:rPr lang="en-US" sz="1400" dirty="0">
                <a:solidFill>
                  <a:schemeClr val="bg1"/>
                </a:solidFill>
                <a:latin typeface="Raleway" panose="020B0503030101060003" pitchFamily="34" charset="-52"/>
              </a:rPr>
              <a:t> error sit </a:t>
            </a:r>
            <a:r>
              <a:rPr lang="en-US" sz="1400" dirty="0" err="1">
                <a:solidFill>
                  <a:schemeClr val="bg1"/>
                </a:solidFill>
                <a:latin typeface="Raleway" panose="020B0503030101060003" pitchFamily="34" charset="-52"/>
              </a:rPr>
              <a:t>voluptatem</a:t>
            </a:r>
            <a:r>
              <a:rPr lang="en-US" sz="1400" dirty="0">
                <a:solidFill>
                  <a:schemeClr val="bg1"/>
                </a:solidFill>
                <a:latin typeface="Raleway" panose="020B0503030101060003" pitchFamily="34" charset="-52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Raleway" panose="020B0503030101060003" pitchFamily="34" charset="-52"/>
              </a:rPr>
              <a:t>accusantium</a:t>
            </a:r>
            <a:r>
              <a:rPr lang="en-US" sz="1400" dirty="0">
                <a:solidFill>
                  <a:schemeClr val="bg1"/>
                </a:solidFill>
                <a:latin typeface="Raleway" panose="020B0503030101060003" pitchFamily="34" charset="-52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Raleway" panose="020B0503030101060003" pitchFamily="34" charset="-52"/>
              </a:rPr>
              <a:t>doloremque</a:t>
            </a:r>
            <a:r>
              <a:rPr lang="en-US" sz="1400" dirty="0">
                <a:solidFill>
                  <a:schemeClr val="bg1"/>
                </a:solidFill>
                <a:latin typeface="Raleway" panose="020B0503030101060003" pitchFamily="34" charset="-52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Raleway" panose="020B0503030101060003" pitchFamily="34" charset="-52"/>
              </a:rPr>
              <a:t>laudantium</a:t>
            </a:r>
            <a:r>
              <a:rPr lang="en-US" sz="1400" dirty="0">
                <a:solidFill>
                  <a:schemeClr val="bg1"/>
                </a:solidFill>
                <a:latin typeface="Raleway" panose="020B0503030101060003" pitchFamily="34" charset="-52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Raleway" panose="020B0503030101060003" pitchFamily="34" charset="-52"/>
              </a:rPr>
              <a:t>totam</a:t>
            </a:r>
            <a:r>
              <a:rPr lang="en-US" sz="1400" dirty="0">
                <a:solidFill>
                  <a:schemeClr val="bg1"/>
                </a:solidFill>
                <a:latin typeface="Raleway" panose="020B0503030101060003" pitchFamily="34" charset="-52"/>
              </a:rPr>
              <a:t> rem</a:t>
            </a:r>
            <a:endParaRPr lang="ru-RU" sz="1400" dirty="0">
              <a:solidFill>
                <a:schemeClr val="bg1"/>
              </a:solidFill>
              <a:latin typeface="Raleway" panose="020B0503030101060003" pitchFamily="34" charset="-52"/>
            </a:endParaRPr>
          </a:p>
        </p:txBody>
      </p:sp>
      <p:sp>
        <p:nvSpPr>
          <p:cNvPr id="28" name="Заголовок 1">
            <a:extLst>
              <a:ext uri="{FF2B5EF4-FFF2-40B4-BE49-F238E27FC236}">
                <a16:creationId xmlns="" xmlns:a16="http://schemas.microsoft.com/office/drawing/2014/main" id="{D0688ADC-618E-41F7-9F15-494D75C757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26268" y="678768"/>
            <a:ext cx="4961036" cy="12003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 слайда </a:t>
            </a:r>
            <a:br>
              <a:rPr lang="ru-RU" dirty="0"/>
            </a:br>
            <a:r>
              <a:rPr lang="ru-RU" dirty="0"/>
              <a:t>с диаграммой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45A5EB14-B563-4679-BC55-137FFF0E31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30000"/>
                  </a:schemeClr>
                </a:solidFill>
              </a:defRPr>
            </a:lvl1pPr>
          </a:lstStyle>
          <a:p>
            <a:fld id="{D35D9C80-C32E-4ED3-9196-5A0424C3E92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07EECFF8-2D4E-408F-8764-C4724B73D1E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4533" y="304855"/>
            <a:ext cx="835415" cy="477380"/>
          </a:xfrm>
          <a:prstGeom prst="rect">
            <a:avLst/>
          </a:prstGeom>
        </p:spPr>
      </p:pic>
      <p:grpSp>
        <p:nvGrpSpPr>
          <p:cNvPr id="10" name="Группа 9">
            <a:extLst>
              <a:ext uri="{FF2B5EF4-FFF2-40B4-BE49-F238E27FC236}">
                <a16:creationId xmlns="" xmlns:a16="http://schemas.microsoft.com/office/drawing/2014/main" id="{5D5C0A11-E048-4621-8031-93CF20E3B3C9}"/>
              </a:ext>
            </a:extLst>
          </p:cNvPr>
          <p:cNvGrpSpPr/>
          <p:nvPr userDrawn="1"/>
        </p:nvGrpSpPr>
        <p:grpSpPr>
          <a:xfrm>
            <a:off x="11262464" y="6467412"/>
            <a:ext cx="624840" cy="93726"/>
            <a:chOff x="5044440" y="-1813560"/>
            <a:chExt cx="914400" cy="137160"/>
          </a:xfrm>
          <a:solidFill>
            <a:schemeClr val="bg1"/>
          </a:solidFill>
        </p:grpSpPr>
        <p:sp>
          <p:nvSpPr>
            <p:cNvPr id="11" name="Овал 10">
              <a:extLst>
                <a:ext uri="{FF2B5EF4-FFF2-40B4-BE49-F238E27FC236}">
                  <a16:creationId xmlns="" xmlns:a16="http://schemas.microsoft.com/office/drawing/2014/main" id="{1589058B-1A87-4D96-8125-BCFD2C6A49E4}"/>
                </a:ext>
              </a:extLst>
            </p:cNvPr>
            <p:cNvSpPr/>
            <p:nvPr/>
          </p:nvSpPr>
          <p:spPr>
            <a:xfrm>
              <a:off x="5044440" y="-1813560"/>
              <a:ext cx="137160" cy="1371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Овал 11">
              <a:extLst>
                <a:ext uri="{FF2B5EF4-FFF2-40B4-BE49-F238E27FC236}">
                  <a16:creationId xmlns="" xmlns:a16="http://schemas.microsoft.com/office/drawing/2014/main" id="{B3E6BC96-2A22-4A83-9DC5-F58ABB824C9E}"/>
                </a:ext>
              </a:extLst>
            </p:cNvPr>
            <p:cNvSpPr/>
            <p:nvPr/>
          </p:nvSpPr>
          <p:spPr>
            <a:xfrm>
              <a:off x="5303520" y="-1813560"/>
              <a:ext cx="137160" cy="1371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Овал 12">
              <a:extLst>
                <a:ext uri="{FF2B5EF4-FFF2-40B4-BE49-F238E27FC236}">
                  <a16:creationId xmlns="" xmlns:a16="http://schemas.microsoft.com/office/drawing/2014/main" id="{6170002F-76E0-4EBF-8838-ED9963E1771C}"/>
                </a:ext>
              </a:extLst>
            </p:cNvPr>
            <p:cNvSpPr/>
            <p:nvPr/>
          </p:nvSpPr>
          <p:spPr>
            <a:xfrm>
              <a:off x="5562600" y="-1813560"/>
              <a:ext cx="137160" cy="1371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Овал 13">
              <a:extLst>
                <a:ext uri="{FF2B5EF4-FFF2-40B4-BE49-F238E27FC236}">
                  <a16:creationId xmlns="" xmlns:a16="http://schemas.microsoft.com/office/drawing/2014/main" id="{EFC5AB70-A1B9-48D8-BFA3-4C0A0F816171}"/>
                </a:ext>
              </a:extLst>
            </p:cNvPr>
            <p:cNvSpPr/>
            <p:nvPr/>
          </p:nvSpPr>
          <p:spPr>
            <a:xfrm>
              <a:off x="5821680" y="-1813560"/>
              <a:ext cx="137160" cy="1371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8" name="Текст 31">
            <a:extLst>
              <a:ext uri="{FF2B5EF4-FFF2-40B4-BE49-F238E27FC236}">
                <a16:creationId xmlns="" xmlns:a16="http://schemas.microsoft.com/office/drawing/2014/main" id="{F270F799-E7CD-4B1C-9506-368ADB0CB81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980597" y="5662194"/>
            <a:ext cx="1487869" cy="430167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>
              <a:spcAft>
                <a:spcPts val="600"/>
              </a:spcAft>
            </a:pP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Lorem ipsum</a:t>
            </a:r>
            <a:r>
              <a:rPr lang="ru-RU" sz="1200" dirty="0">
                <a:solidFill>
                  <a:srgbClr val="212121"/>
                </a:solidFill>
                <a:latin typeface="Raleway" panose="020B0503030101060003" pitchFamily="34" charset="-52"/>
              </a:rPr>
              <a:t/>
            </a:r>
            <a:br>
              <a:rPr lang="ru-RU" sz="1200" dirty="0">
                <a:solidFill>
                  <a:srgbClr val="212121"/>
                </a:solidFill>
                <a:latin typeface="Raleway" panose="020B0503030101060003" pitchFamily="34" charset="-52"/>
              </a:rPr>
            </a:b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dolor sit </a:t>
            </a:r>
            <a:r>
              <a:rPr lang="en-US" sz="1200" dirty="0" err="1">
                <a:solidFill>
                  <a:srgbClr val="212121"/>
                </a:solidFill>
                <a:latin typeface="Raleway" panose="020B0503030101060003" pitchFamily="34" charset="-52"/>
              </a:rPr>
              <a:t>amet</a:t>
            </a: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, </a:t>
            </a:r>
            <a:endParaRPr lang="es-ES_tradnl" sz="900" dirty="0">
              <a:solidFill>
                <a:srgbClr val="212121"/>
              </a:solidFill>
              <a:latin typeface="Raleway" panose="020B0503030101060003" pitchFamily="34" charset="-52"/>
              <a:ea typeface="Roboto" charset="0"/>
              <a:cs typeface="Roboto" charset="0"/>
            </a:endParaRPr>
          </a:p>
        </p:txBody>
      </p:sp>
      <p:sp>
        <p:nvSpPr>
          <p:cNvPr id="39" name="Текст 19">
            <a:extLst>
              <a:ext uri="{FF2B5EF4-FFF2-40B4-BE49-F238E27FC236}">
                <a16:creationId xmlns="" xmlns:a16="http://schemas.microsoft.com/office/drawing/2014/main" id="{4263AA9F-BAB1-42C7-83BB-4D9B35B8E45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980597" y="5304525"/>
            <a:ext cx="1487869" cy="338555"/>
          </a:xfrm>
        </p:spPr>
        <p:txBody>
          <a:bodyPr anchor="ctr">
            <a:normAutofit/>
          </a:bodyPr>
          <a:lstStyle>
            <a:lvl1pPr marL="0" indent="0" algn="ctr" defTabSz="914400" rtl="0" eaLnBrk="1" latinLnBrk="0" hangingPunct="1">
              <a:spcAft>
                <a:spcPts val="600"/>
              </a:spcAft>
              <a:buNone/>
              <a:defRPr lang="ru-RU" sz="1400" b="1" kern="1200" dirty="0">
                <a:solidFill>
                  <a:srgbClr val="BFBFBF"/>
                </a:solidFill>
                <a:latin typeface="Raleway" panose="020B0503030101060003" pitchFamily="34" charset="-52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40" name="Текст 31">
            <a:extLst>
              <a:ext uri="{FF2B5EF4-FFF2-40B4-BE49-F238E27FC236}">
                <a16:creationId xmlns="" xmlns:a16="http://schemas.microsoft.com/office/drawing/2014/main" id="{15FACE8F-D6B4-4D51-92A9-4BA95768291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4881" y="3361174"/>
            <a:ext cx="1487869" cy="430167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>
              <a:spcAft>
                <a:spcPts val="600"/>
              </a:spcAft>
            </a:pP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Lorem ipsum</a:t>
            </a:r>
            <a:r>
              <a:rPr lang="ru-RU" sz="1200" dirty="0">
                <a:solidFill>
                  <a:srgbClr val="212121"/>
                </a:solidFill>
                <a:latin typeface="Raleway" panose="020B0503030101060003" pitchFamily="34" charset="-52"/>
              </a:rPr>
              <a:t/>
            </a:r>
            <a:br>
              <a:rPr lang="ru-RU" sz="1200" dirty="0">
                <a:solidFill>
                  <a:srgbClr val="212121"/>
                </a:solidFill>
                <a:latin typeface="Raleway" panose="020B0503030101060003" pitchFamily="34" charset="-52"/>
              </a:rPr>
            </a:b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dolor sit </a:t>
            </a:r>
            <a:r>
              <a:rPr lang="en-US" sz="1200" dirty="0" err="1">
                <a:solidFill>
                  <a:srgbClr val="212121"/>
                </a:solidFill>
                <a:latin typeface="Raleway" panose="020B0503030101060003" pitchFamily="34" charset="-52"/>
              </a:rPr>
              <a:t>amet</a:t>
            </a: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, </a:t>
            </a:r>
            <a:endParaRPr lang="es-ES_tradnl" sz="900" dirty="0">
              <a:solidFill>
                <a:srgbClr val="212121"/>
              </a:solidFill>
              <a:latin typeface="Raleway" panose="020B0503030101060003" pitchFamily="34" charset="-52"/>
              <a:ea typeface="Roboto" charset="0"/>
              <a:cs typeface="Roboto" charset="0"/>
            </a:endParaRPr>
          </a:p>
        </p:txBody>
      </p:sp>
      <p:sp>
        <p:nvSpPr>
          <p:cNvPr id="41" name="Текст 19">
            <a:extLst>
              <a:ext uri="{FF2B5EF4-FFF2-40B4-BE49-F238E27FC236}">
                <a16:creationId xmlns="" xmlns:a16="http://schemas.microsoft.com/office/drawing/2014/main" id="{ACE06314-A608-47E7-9738-527368C877D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14881" y="3003505"/>
            <a:ext cx="1487869" cy="338555"/>
          </a:xfrm>
        </p:spPr>
        <p:txBody>
          <a:bodyPr anchor="ctr">
            <a:normAutofit/>
          </a:bodyPr>
          <a:lstStyle>
            <a:lvl1pPr marL="0" indent="0" algn="ctr" defTabSz="914400" rtl="0" eaLnBrk="1" latinLnBrk="0" hangingPunct="1">
              <a:spcAft>
                <a:spcPts val="600"/>
              </a:spcAft>
              <a:buNone/>
              <a:defRPr lang="ru-RU" sz="1400" b="1" kern="1200" dirty="0">
                <a:solidFill>
                  <a:srgbClr val="58595A"/>
                </a:solidFill>
                <a:latin typeface="Raleway" panose="020B0503030101060003" pitchFamily="34" charset="-52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858294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: фигура 3">
            <a:extLst>
              <a:ext uri="{FF2B5EF4-FFF2-40B4-BE49-F238E27FC236}">
                <a16:creationId xmlns="" xmlns:a16="http://schemas.microsoft.com/office/drawing/2014/main" id="{2F2EC699-1D56-48D6-AC0D-4A2F029DE69D}"/>
              </a:ext>
            </a:extLst>
          </p:cNvPr>
          <p:cNvSpPr/>
          <p:nvPr userDrawn="1"/>
        </p:nvSpPr>
        <p:spPr>
          <a:xfrm rot="10800000" flipH="1">
            <a:off x="4259074" y="248142"/>
            <a:ext cx="7951494" cy="6609858"/>
          </a:xfrm>
          <a:custGeom>
            <a:avLst/>
            <a:gdLst>
              <a:gd name="connsiteX0" fmla="*/ 0 w 4053606"/>
              <a:gd name="connsiteY0" fmla="*/ 0 h 4692467"/>
              <a:gd name="connsiteX1" fmla="*/ 4053606 w 4053606"/>
              <a:gd name="connsiteY1" fmla="*/ 0 h 4692467"/>
              <a:gd name="connsiteX2" fmla="*/ 4053606 w 4053606"/>
              <a:gd name="connsiteY2" fmla="*/ 4692467 h 4692467"/>
              <a:gd name="connsiteX3" fmla="*/ 3881850 w 4053606"/>
              <a:gd name="connsiteY3" fmla="*/ 4368721 h 4692467"/>
              <a:gd name="connsiteX4" fmla="*/ 219127 w 4053606"/>
              <a:gd name="connsiteY4" fmla="*/ 155824 h 469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53606" h="4692467">
                <a:moveTo>
                  <a:pt x="0" y="0"/>
                </a:moveTo>
                <a:lnTo>
                  <a:pt x="4053606" y="0"/>
                </a:lnTo>
                <a:lnTo>
                  <a:pt x="4053606" y="4692467"/>
                </a:lnTo>
                <a:lnTo>
                  <a:pt x="3881850" y="4368721"/>
                </a:lnTo>
                <a:cubicBezTo>
                  <a:pt x="2973998" y="2715474"/>
                  <a:pt x="1720695" y="1278780"/>
                  <a:pt x="219127" y="155824"/>
                </a:cubicBezTo>
                <a:close/>
              </a:path>
            </a:pathLst>
          </a:custGeom>
          <a:solidFill>
            <a:srgbClr val="ECECED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="" xmlns:a16="http://schemas.microsoft.com/office/drawing/2014/main" id="{00DA81BC-2DC5-4A6F-9858-3F29569AA640}"/>
              </a:ext>
            </a:extLst>
          </p:cNvPr>
          <p:cNvSpPr/>
          <p:nvPr userDrawn="1"/>
        </p:nvSpPr>
        <p:spPr>
          <a:xfrm>
            <a:off x="8275898" y="1174723"/>
            <a:ext cx="3252488" cy="1497321"/>
          </a:xfrm>
          <a:prstGeom prst="roundRect">
            <a:avLst/>
          </a:prstGeom>
          <a:gradFill>
            <a:gsLst>
              <a:gs pos="0">
                <a:srgbClr val="F99A35"/>
              </a:gs>
              <a:gs pos="100000">
                <a:srgbClr val="EE732F"/>
              </a:gs>
            </a:gsLst>
            <a:lin ang="0" scaled="1"/>
          </a:gradFill>
          <a:ln>
            <a:noFill/>
          </a:ln>
          <a:effectLst>
            <a:outerShdw blurRad="228600" sx="101000" sy="101000" algn="ctr" rotWithShape="0">
              <a:srgbClr val="58595A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Текст 19">
            <a:extLst>
              <a:ext uri="{FF2B5EF4-FFF2-40B4-BE49-F238E27FC236}">
                <a16:creationId xmlns="" xmlns:a16="http://schemas.microsoft.com/office/drawing/2014/main" id="{FD79E14C-8045-43E8-BB02-F83E4FB73F3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550843" y="1541727"/>
            <a:ext cx="2571185" cy="338555"/>
          </a:xfrm>
        </p:spPr>
        <p:txBody>
          <a:bodyPr anchor="ctr">
            <a:normAutofit/>
          </a:bodyPr>
          <a:lstStyle>
            <a:lvl1pPr marL="0" indent="0">
              <a:buNone/>
              <a:defRPr sz="15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40" name="Текст 39">
            <a:extLst>
              <a:ext uri="{FF2B5EF4-FFF2-40B4-BE49-F238E27FC236}">
                <a16:creationId xmlns="" xmlns:a16="http://schemas.microsoft.com/office/drawing/2014/main" id="{4B1AB3DE-0E43-4013-A831-8B6CA87EF6F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552798" y="1860175"/>
            <a:ext cx="2571185" cy="544697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>
              <a:spcAft>
                <a:spcPts val="300"/>
              </a:spcAft>
            </a:pPr>
            <a:r>
              <a:rPr lang="en-US" sz="1200" dirty="0">
                <a:solidFill>
                  <a:schemeClr val="bg1"/>
                </a:solidFill>
                <a:latin typeface="Raleway" panose="020B0503030101060003" pitchFamily="34" charset="-52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latin typeface="Raleway" panose="020B0503030101060003" pitchFamily="34" charset="-52"/>
              </a:rPr>
              <a:t>amet</a:t>
            </a:r>
            <a:r>
              <a:rPr lang="en-US" sz="1200" dirty="0">
                <a:solidFill>
                  <a:schemeClr val="bg1"/>
                </a:solidFill>
                <a:latin typeface="Raleway" panose="020B0503030101060003" pitchFamily="34" charset="-52"/>
              </a:rPr>
              <a:t>, </a:t>
            </a:r>
            <a:br>
              <a:rPr lang="en-US" sz="1200" dirty="0">
                <a:solidFill>
                  <a:schemeClr val="bg1"/>
                </a:solidFill>
                <a:latin typeface="Raleway" panose="020B0503030101060003" pitchFamily="34" charset="-52"/>
              </a:rPr>
            </a:br>
            <a:r>
              <a:rPr lang="en-US" sz="1200" dirty="0" err="1">
                <a:solidFill>
                  <a:schemeClr val="bg1"/>
                </a:solidFill>
                <a:latin typeface="Raleway" panose="020B0503030101060003" pitchFamily="34" charset="-52"/>
              </a:rPr>
              <a:t>consectetur</a:t>
            </a:r>
            <a:r>
              <a:rPr lang="en-US" sz="1200" dirty="0">
                <a:solidFill>
                  <a:schemeClr val="bg1"/>
                </a:solidFill>
                <a:latin typeface="Raleway" panose="020B0503030101060003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Raleway" panose="020B0503030101060003" pitchFamily="34" charset="-52"/>
              </a:rPr>
              <a:t>adipiscing</a:t>
            </a:r>
            <a:r>
              <a:rPr lang="en-US" sz="1200" dirty="0">
                <a:solidFill>
                  <a:schemeClr val="bg1"/>
                </a:solidFill>
                <a:latin typeface="Raleway" panose="020B0503030101060003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Raleway" panose="020B0503030101060003" pitchFamily="34" charset="-52"/>
              </a:rPr>
              <a:t>elit</a:t>
            </a:r>
            <a:r>
              <a:rPr lang="ru-RU" sz="1200" dirty="0">
                <a:solidFill>
                  <a:schemeClr val="bg1"/>
                </a:solidFill>
                <a:latin typeface="Raleway" panose="020B0503030101060003" pitchFamily="34" charset="-52"/>
              </a:rPr>
              <a:t> </a:t>
            </a:r>
            <a:r>
              <a:rPr lang="en-US" sz="1200" dirty="0">
                <a:solidFill>
                  <a:schemeClr val="bg1"/>
                </a:solidFill>
                <a:latin typeface="Raleway" panose="020B0503030101060003" pitchFamily="34" charset="-52"/>
              </a:rPr>
              <a:t>sed </a:t>
            </a:r>
            <a:endParaRPr lang="ru-RU" sz="1200" dirty="0">
              <a:solidFill>
                <a:schemeClr val="bg1"/>
              </a:solidFill>
              <a:latin typeface="Raleway" panose="020B0503030101060003" pitchFamily="34" charset="-52"/>
            </a:endParaRPr>
          </a:p>
        </p:txBody>
      </p:sp>
      <p:sp>
        <p:nvSpPr>
          <p:cNvPr id="32" name="Заголовок 1">
            <a:extLst>
              <a:ext uri="{FF2B5EF4-FFF2-40B4-BE49-F238E27FC236}">
                <a16:creationId xmlns="" xmlns:a16="http://schemas.microsoft.com/office/drawing/2014/main" id="{D828B5B0-A819-4253-9C6F-311D9EA3B1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7930" y="858735"/>
            <a:ext cx="7119050" cy="12003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dirty="0"/>
              <a:t>Заголовок слайда с графиком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BF5EF113-D845-4F94-A3DC-9492C83BFD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D9C80-C32E-4ED3-9196-5A0424C3E92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Прямоугольник: скругленные противолежащие углы 4">
            <a:extLst>
              <a:ext uri="{FF2B5EF4-FFF2-40B4-BE49-F238E27FC236}">
                <a16:creationId xmlns="" xmlns:a16="http://schemas.microsoft.com/office/drawing/2014/main" id="{52AB8432-E666-412B-A42A-724E557C59ED}"/>
              </a:ext>
            </a:extLst>
          </p:cNvPr>
          <p:cNvSpPr/>
          <p:nvPr userDrawn="1"/>
        </p:nvSpPr>
        <p:spPr>
          <a:xfrm>
            <a:off x="752354" y="2303362"/>
            <a:ext cx="7095281" cy="4257776"/>
          </a:xfrm>
          <a:prstGeom prst="round2DiagRect">
            <a:avLst>
              <a:gd name="adj1" fmla="val 6880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228600" sx="101000" sy="101000" algn="ctr" rotWithShape="0">
              <a:srgbClr val="58595A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="" xmlns:a16="http://schemas.microsoft.com/office/drawing/2014/main" id="{45461F72-B6E8-4594-AC36-DB910F56C9EE}"/>
              </a:ext>
            </a:extLst>
          </p:cNvPr>
          <p:cNvSpPr/>
          <p:nvPr userDrawn="1"/>
        </p:nvSpPr>
        <p:spPr>
          <a:xfrm>
            <a:off x="8275898" y="3119270"/>
            <a:ext cx="3252488" cy="149732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28600" sx="101000" sy="101000" algn="ctr" rotWithShape="0">
              <a:srgbClr val="58595A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="" xmlns:a16="http://schemas.microsoft.com/office/drawing/2014/main" id="{F3AD3638-2DEC-476A-B973-1C0438544946}"/>
              </a:ext>
            </a:extLst>
          </p:cNvPr>
          <p:cNvSpPr/>
          <p:nvPr userDrawn="1"/>
        </p:nvSpPr>
        <p:spPr>
          <a:xfrm>
            <a:off x="8275898" y="5063817"/>
            <a:ext cx="3252488" cy="149732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28600" sx="101000" sy="101000" algn="ctr" rotWithShape="0">
              <a:srgbClr val="58595A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E71A8DBC-2177-4D3D-BF65-BAAD3CBA18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4533" y="304855"/>
            <a:ext cx="835415" cy="477380"/>
          </a:xfrm>
          <a:prstGeom prst="rect">
            <a:avLst/>
          </a:prstGeom>
        </p:spPr>
      </p:pic>
      <p:grpSp>
        <p:nvGrpSpPr>
          <p:cNvPr id="10" name="Группа 9">
            <a:extLst>
              <a:ext uri="{FF2B5EF4-FFF2-40B4-BE49-F238E27FC236}">
                <a16:creationId xmlns="" xmlns:a16="http://schemas.microsoft.com/office/drawing/2014/main" id="{4C8218F2-9BCC-42BA-9E5A-F812E1EE9F30}"/>
              </a:ext>
            </a:extLst>
          </p:cNvPr>
          <p:cNvGrpSpPr/>
          <p:nvPr userDrawn="1"/>
        </p:nvGrpSpPr>
        <p:grpSpPr>
          <a:xfrm>
            <a:off x="6871502" y="2766109"/>
            <a:ext cx="624840" cy="93726"/>
            <a:chOff x="5044440" y="-1813560"/>
            <a:chExt cx="914400" cy="137160"/>
          </a:xfrm>
          <a:gradFill>
            <a:gsLst>
              <a:gs pos="0">
                <a:srgbClr val="F99A35"/>
              </a:gs>
              <a:gs pos="100000">
                <a:srgbClr val="EE732F"/>
              </a:gs>
            </a:gsLst>
            <a:lin ang="0" scaled="1"/>
          </a:gradFill>
        </p:grpSpPr>
        <p:sp>
          <p:nvSpPr>
            <p:cNvPr id="11" name="Овал 10">
              <a:extLst>
                <a:ext uri="{FF2B5EF4-FFF2-40B4-BE49-F238E27FC236}">
                  <a16:creationId xmlns="" xmlns:a16="http://schemas.microsoft.com/office/drawing/2014/main" id="{1F7D6B59-F22C-405E-AD68-28C39B5126A6}"/>
                </a:ext>
              </a:extLst>
            </p:cNvPr>
            <p:cNvSpPr/>
            <p:nvPr/>
          </p:nvSpPr>
          <p:spPr>
            <a:xfrm>
              <a:off x="5044440" y="-1813560"/>
              <a:ext cx="137160" cy="1371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Овал 11">
              <a:extLst>
                <a:ext uri="{FF2B5EF4-FFF2-40B4-BE49-F238E27FC236}">
                  <a16:creationId xmlns="" xmlns:a16="http://schemas.microsoft.com/office/drawing/2014/main" id="{9228362D-E22C-4110-BC60-393AA7E84E4F}"/>
                </a:ext>
              </a:extLst>
            </p:cNvPr>
            <p:cNvSpPr/>
            <p:nvPr/>
          </p:nvSpPr>
          <p:spPr>
            <a:xfrm>
              <a:off x="5303520" y="-1813560"/>
              <a:ext cx="137160" cy="1371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Овал 12">
              <a:extLst>
                <a:ext uri="{FF2B5EF4-FFF2-40B4-BE49-F238E27FC236}">
                  <a16:creationId xmlns="" xmlns:a16="http://schemas.microsoft.com/office/drawing/2014/main" id="{5C584338-1FFC-4AEB-B43D-0C22F2FB8F0A}"/>
                </a:ext>
              </a:extLst>
            </p:cNvPr>
            <p:cNvSpPr/>
            <p:nvPr/>
          </p:nvSpPr>
          <p:spPr>
            <a:xfrm>
              <a:off x="5562600" y="-1813560"/>
              <a:ext cx="137160" cy="1371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Овал 13">
              <a:extLst>
                <a:ext uri="{FF2B5EF4-FFF2-40B4-BE49-F238E27FC236}">
                  <a16:creationId xmlns="" xmlns:a16="http://schemas.microsoft.com/office/drawing/2014/main" id="{CFC032BE-2676-412D-932B-CEBD84AED599}"/>
                </a:ext>
              </a:extLst>
            </p:cNvPr>
            <p:cNvSpPr/>
            <p:nvPr/>
          </p:nvSpPr>
          <p:spPr>
            <a:xfrm>
              <a:off x="5821680" y="-1813560"/>
              <a:ext cx="137160" cy="1371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5" name="Группа 14">
            <a:extLst>
              <a:ext uri="{FF2B5EF4-FFF2-40B4-BE49-F238E27FC236}">
                <a16:creationId xmlns="" xmlns:a16="http://schemas.microsoft.com/office/drawing/2014/main" id="{78D74449-F891-4030-AC5A-A8DA6E776097}"/>
              </a:ext>
            </a:extLst>
          </p:cNvPr>
          <p:cNvGrpSpPr/>
          <p:nvPr userDrawn="1"/>
        </p:nvGrpSpPr>
        <p:grpSpPr>
          <a:xfrm>
            <a:off x="11296101" y="1691097"/>
            <a:ext cx="464571" cy="464571"/>
            <a:chOff x="3310492" y="1136073"/>
            <a:chExt cx="989778" cy="989778"/>
          </a:xfrm>
          <a:effectLst>
            <a:outerShdw blurRad="254000" sx="101000" sy="101000" algn="ctr" rotWithShape="0">
              <a:srgbClr val="8F9092">
                <a:alpha val="25000"/>
              </a:srgbClr>
            </a:outerShdw>
          </a:effectLst>
        </p:grpSpPr>
        <p:grpSp>
          <p:nvGrpSpPr>
            <p:cNvPr id="16" name="Группа 15">
              <a:extLst>
                <a:ext uri="{FF2B5EF4-FFF2-40B4-BE49-F238E27FC236}">
                  <a16:creationId xmlns="" xmlns:a16="http://schemas.microsoft.com/office/drawing/2014/main" id="{B7FF81A0-7DF8-4D2F-B26D-76A074A8016D}"/>
                </a:ext>
              </a:extLst>
            </p:cNvPr>
            <p:cNvGrpSpPr/>
            <p:nvPr/>
          </p:nvGrpSpPr>
          <p:grpSpPr>
            <a:xfrm>
              <a:off x="3310492" y="1136073"/>
              <a:ext cx="989778" cy="989778"/>
              <a:chOff x="6852519" y="1119097"/>
              <a:chExt cx="822704" cy="822704"/>
            </a:xfrm>
          </p:grpSpPr>
          <p:sp>
            <p:nvSpPr>
              <p:cNvPr id="19" name="Овал 18">
                <a:extLst>
                  <a:ext uri="{FF2B5EF4-FFF2-40B4-BE49-F238E27FC236}">
                    <a16:creationId xmlns="" xmlns:a16="http://schemas.microsoft.com/office/drawing/2014/main" id="{3979F703-C26D-4E06-BC29-C4B9F99F375A}"/>
                  </a:ext>
                </a:extLst>
              </p:cNvPr>
              <p:cNvSpPr/>
              <p:nvPr/>
            </p:nvSpPr>
            <p:spPr>
              <a:xfrm>
                <a:off x="6852519" y="1119097"/>
                <a:ext cx="822704" cy="822704"/>
              </a:xfrm>
              <a:prstGeom prst="ellipse">
                <a:avLst/>
              </a:prstGeom>
              <a:solidFill>
                <a:srgbClr val="BFBFBF">
                  <a:alpha val="2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20" name="Овал 19">
                <a:extLst>
                  <a:ext uri="{FF2B5EF4-FFF2-40B4-BE49-F238E27FC236}">
                    <a16:creationId xmlns="" xmlns:a16="http://schemas.microsoft.com/office/drawing/2014/main" id="{7C07CEF1-2D7F-42ED-9000-450B1CC8A01F}"/>
                  </a:ext>
                </a:extLst>
              </p:cNvPr>
              <p:cNvSpPr/>
              <p:nvPr/>
            </p:nvSpPr>
            <p:spPr>
              <a:xfrm>
                <a:off x="6959071" y="1225649"/>
                <a:ext cx="609600" cy="609600"/>
              </a:xfrm>
              <a:prstGeom prst="ellipse">
                <a:avLst/>
              </a:prstGeom>
              <a:solidFill>
                <a:srgbClr val="8F909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7" name="Овал 16">
              <a:extLst>
                <a:ext uri="{FF2B5EF4-FFF2-40B4-BE49-F238E27FC236}">
                  <a16:creationId xmlns="" xmlns:a16="http://schemas.microsoft.com/office/drawing/2014/main" id="{E85E479C-3BDD-4FE5-9B81-292810D23CC4}"/>
                </a:ext>
              </a:extLst>
            </p:cNvPr>
            <p:cNvSpPr/>
            <p:nvPr/>
          </p:nvSpPr>
          <p:spPr>
            <a:xfrm>
              <a:off x="3553380" y="1378961"/>
              <a:ext cx="504000" cy="504000"/>
            </a:xfrm>
            <a:prstGeom prst="ellipse">
              <a:avLst/>
            </a:prstGeom>
            <a:solidFill>
              <a:srgbClr val="767A7D">
                <a:alpha val="4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Овал 17">
              <a:extLst>
                <a:ext uri="{FF2B5EF4-FFF2-40B4-BE49-F238E27FC236}">
                  <a16:creationId xmlns="" xmlns:a16="http://schemas.microsoft.com/office/drawing/2014/main" id="{DCAB63A8-E618-47E5-830D-E62F1CFF39FD}"/>
                </a:ext>
              </a:extLst>
            </p:cNvPr>
            <p:cNvSpPr/>
            <p:nvPr/>
          </p:nvSpPr>
          <p:spPr>
            <a:xfrm>
              <a:off x="3679380" y="1504961"/>
              <a:ext cx="252000" cy="252000"/>
            </a:xfrm>
            <a:prstGeom prst="ellipse">
              <a:avLst/>
            </a:prstGeom>
            <a:solidFill>
              <a:srgbClr val="58595A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3" name="Текст 19">
            <a:extLst>
              <a:ext uri="{FF2B5EF4-FFF2-40B4-BE49-F238E27FC236}">
                <a16:creationId xmlns="" xmlns:a16="http://schemas.microsoft.com/office/drawing/2014/main" id="{BBD6CA51-F6B7-4075-9017-E8905A68583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10854" y="2659083"/>
            <a:ext cx="5085146" cy="338555"/>
          </a:xfrm>
        </p:spPr>
        <p:txBody>
          <a:bodyPr anchor="ctr">
            <a:normAutofit/>
          </a:bodyPr>
          <a:lstStyle>
            <a:lvl1pPr marL="0" indent="0">
              <a:buNone/>
              <a:defRPr sz="1800" b="1">
                <a:solidFill>
                  <a:srgbClr val="EE732F"/>
                </a:solidFill>
              </a:defRPr>
            </a:lvl1pPr>
          </a:lstStyle>
          <a:p>
            <a:pPr lvl="0"/>
            <a:r>
              <a:rPr lang="ru-RU" dirty="0"/>
              <a:t>Название таблицы</a:t>
            </a:r>
          </a:p>
        </p:txBody>
      </p:sp>
      <p:sp>
        <p:nvSpPr>
          <p:cNvPr id="34" name="Текст 31">
            <a:extLst>
              <a:ext uri="{FF2B5EF4-FFF2-40B4-BE49-F238E27FC236}">
                <a16:creationId xmlns="" xmlns:a16="http://schemas.microsoft.com/office/drawing/2014/main" id="{3895BCA7-9D7E-4B73-81D1-D826F2E3D5F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47624" y="3771122"/>
            <a:ext cx="2705306" cy="520048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>
              <a:spcAft>
                <a:spcPts val="600"/>
              </a:spcAft>
            </a:pP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Lorem ipsum dolor sit </a:t>
            </a:r>
            <a:r>
              <a:rPr lang="en-US" sz="1200" dirty="0" err="1">
                <a:solidFill>
                  <a:srgbClr val="212121"/>
                </a:solidFill>
                <a:latin typeface="Raleway" panose="020B0503030101060003" pitchFamily="34" charset="-52"/>
              </a:rPr>
              <a:t>amet</a:t>
            </a: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, </a:t>
            </a:r>
            <a:r>
              <a:rPr lang="ru-RU" sz="1200" dirty="0">
                <a:solidFill>
                  <a:srgbClr val="212121"/>
                </a:solidFill>
                <a:latin typeface="Raleway" panose="020B0503030101060003" pitchFamily="34" charset="-52"/>
              </a:rPr>
              <a:t/>
            </a:r>
            <a:br>
              <a:rPr lang="ru-RU" sz="1200" dirty="0">
                <a:solidFill>
                  <a:srgbClr val="212121"/>
                </a:solidFill>
                <a:latin typeface="Raleway" panose="020B0503030101060003" pitchFamily="34" charset="-52"/>
              </a:rPr>
            </a:br>
            <a:r>
              <a:rPr lang="en-US" sz="1200" dirty="0" err="1">
                <a:solidFill>
                  <a:srgbClr val="212121"/>
                </a:solidFill>
                <a:latin typeface="Raleway" panose="020B0503030101060003" pitchFamily="34" charset="-52"/>
              </a:rPr>
              <a:t>consectetur</a:t>
            </a: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 </a:t>
            </a:r>
            <a:r>
              <a:rPr lang="en-US" sz="1200" dirty="0" err="1">
                <a:solidFill>
                  <a:srgbClr val="212121"/>
                </a:solidFill>
                <a:latin typeface="Raleway" panose="020B0503030101060003" pitchFamily="34" charset="-52"/>
              </a:rPr>
              <a:t>adipiscing</a:t>
            </a: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 </a:t>
            </a:r>
            <a:r>
              <a:rPr lang="en-US" sz="1200" dirty="0" err="1">
                <a:solidFill>
                  <a:srgbClr val="212121"/>
                </a:solidFill>
                <a:latin typeface="Raleway" panose="020B0503030101060003" pitchFamily="34" charset="-52"/>
              </a:rPr>
              <a:t>elit</a:t>
            </a: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, sed </a:t>
            </a:r>
            <a:r>
              <a:rPr lang="ru-RU" sz="1200" dirty="0">
                <a:solidFill>
                  <a:srgbClr val="212121"/>
                </a:solidFill>
                <a:latin typeface="Raleway" panose="020B0503030101060003" pitchFamily="34" charset="-52"/>
              </a:rPr>
              <a:t/>
            </a:r>
            <a:br>
              <a:rPr lang="ru-RU" sz="1200" dirty="0">
                <a:solidFill>
                  <a:srgbClr val="212121"/>
                </a:solidFill>
                <a:latin typeface="Raleway" panose="020B0503030101060003" pitchFamily="34" charset="-52"/>
              </a:rPr>
            </a:br>
            <a:endParaRPr lang="es-ES_tradnl" sz="900" dirty="0">
              <a:solidFill>
                <a:srgbClr val="212121"/>
              </a:solidFill>
              <a:latin typeface="Raleway" panose="020B0503030101060003" pitchFamily="34" charset="-52"/>
              <a:ea typeface="Roboto" charset="0"/>
              <a:cs typeface="Roboto" charset="0"/>
            </a:endParaRPr>
          </a:p>
        </p:txBody>
      </p:sp>
      <p:sp>
        <p:nvSpPr>
          <p:cNvPr id="35" name="Текст 19">
            <a:extLst>
              <a:ext uri="{FF2B5EF4-FFF2-40B4-BE49-F238E27FC236}">
                <a16:creationId xmlns="" xmlns:a16="http://schemas.microsoft.com/office/drawing/2014/main" id="{B5203CFB-DBC3-4E9B-8DFA-8F8A3F42671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51353" y="3473407"/>
            <a:ext cx="2698868" cy="338555"/>
          </a:xfrm>
        </p:spPr>
        <p:txBody>
          <a:bodyPr anchor="ctr">
            <a:normAutofit/>
          </a:bodyPr>
          <a:lstStyle>
            <a:lvl1pPr marL="0" indent="0">
              <a:buNone/>
              <a:defRPr sz="1500" b="1">
                <a:solidFill>
                  <a:srgbClr val="EE732F"/>
                </a:solidFill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36" name="Текст 31">
            <a:extLst>
              <a:ext uri="{FF2B5EF4-FFF2-40B4-BE49-F238E27FC236}">
                <a16:creationId xmlns="" xmlns:a16="http://schemas.microsoft.com/office/drawing/2014/main" id="{B61CBB17-CE10-41D7-9E76-D9611430FB9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547624" y="5718794"/>
            <a:ext cx="2705306" cy="520048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>
              <a:spcAft>
                <a:spcPts val="600"/>
              </a:spcAft>
            </a:pP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Lorem ipsum dolor sit </a:t>
            </a:r>
            <a:r>
              <a:rPr lang="en-US" sz="1200" dirty="0" err="1">
                <a:solidFill>
                  <a:srgbClr val="212121"/>
                </a:solidFill>
                <a:latin typeface="Raleway" panose="020B0503030101060003" pitchFamily="34" charset="-52"/>
              </a:rPr>
              <a:t>amet</a:t>
            </a: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, </a:t>
            </a:r>
            <a:r>
              <a:rPr lang="ru-RU" sz="1200" dirty="0">
                <a:solidFill>
                  <a:srgbClr val="212121"/>
                </a:solidFill>
                <a:latin typeface="Raleway" panose="020B0503030101060003" pitchFamily="34" charset="-52"/>
              </a:rPr>
              <a:t/>
            </a:r>
            <a:br>
              <a:rPr lang="ru-RU" sz="1200" dirty="0">
                <a:solidFill>
                  <a:srgbClr val="212121"/>
                </a:solidFill>
                <a:latin typeface="Raleway" panose="020B0503030101060003" pitchFamily="34" charset="-52"/>
              </a:rPr>
            </a:br>
            <a:r>
              <a:rPr lang="en-US" sz="1200" dirty="0" err="1">
                <a:solidFill>
                  <a:srgbClr val="212121"/>
                </a:solidFill>
                <a:latin typeface="Raleway" panose="020B0503030101060003" pitchFamily="34" charset="-52"/>
              </a:rPr>
              <a:t>consectetur</a:t>
            </a: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 </a:t>
            </a:r>
            <a:r>
              <a:rPr lang="en-US" sz="1200" dirty="0" err="1">
                <a:solidFill>
                  <a:srgbClr val="212121"/>
                </a:solidFill>
                <a:latin typeface="Raleway" panose="020B0503030101060003" pitchFamily="34" charset="-52"/>
              </a:rPr>
              <a:t>adipiscing</a:t>
            </a: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 </a:t>
            </a:r>
            <a:r>
              <a:rPr lang="en-US" sz="1200" dirty="0" err="1">
                <a:solidFill>
                  <a:srgbClr val="212121"/>
                </a:solidFill>
                <a:latin typeface="Raleway" panose="020B0503030101060003" pitchFamily="34" charset="-52"/>
              </a:rPr>
              <a:t>elit</a:t>
            </a: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, sed </a:t>
            </a:r>
            <a:r>
              <a:rPr lang="ru-RU" sz="1200" dirty="0">
                <a:solidFill>
                  <a:srgbClr val="212121"/>
                </a:solidFill>
                <a:latin typeface="Raleway" panose="020B0503030101060003" pitchFamily="34" charset="-52"/>
              </a:rPr>
              <a:t/>
            </a:r>
            <a:br>
              <a:rPr lang="ru-RU" sz="1200" dirty="0">
                <a:solidFill>
                  <a:srgbClr val="212121"/>
                </a:solidFill>
                <a:latin typeface="Raleway" panose="020B0503030101060003" pitchFamily="34" charset="-52"/>
              </a:rPr>
            </a:br>
            <a:endParaRPr lang="es-ES_tradnl" sz="900" dirty="0">
              <a:solidFill>
                <a:srgbClr val="212121"/>
              </a:solidFill>
              <a:latin typeface="Raleway" panose="020B0503030101060003" pitchFamily="34" charset="-52"/>
              <a:ea typeface="Roboto" charset="0"/>
              <a:cs typeface="Roboto" charset="0"/>
            </a:endParaRPr>
          </a:p>
        </p:txBody>
      </p:sp>
      <p:sp>
        <p:nvSpPr>
          <p:cNvPr id="37" name="Текст 19">
            <a:extLst>
              <a:ext uri="{FF2B5EF4-FFF2-40B4-BE49-F238E27FC236}">
                <a16:creationId xmlns="" xmlns:a16="http://schemas.microsoft.com/office/drawing/2014/main" id="{DE71F263-FF10-4306-AA06-08E8A99D95F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551353" y="5421079"/>
            <a:ext cx="2698868" cy="338555"/>
          </a:xfrm>
        </p:spPr>
        <p:txBody>
          <a:bodyPr anchor="ctr">
            <a:normAutofit/>
          </a:bodyPr>
          <a:lstStyle>
            <a:lvl1pPr marL="0" indent="0">
              <a:buNone/>
              <a:defRPr sz="1500" b="1">
                <a:solidFill>
                  <a:srgbClr val="EE732F"/>
                </a:solidFill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0468039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Текст 35">
            <a:extLst>
              <a:ext uri="{FF2B5EF4-FFF2-40B4-BE49-F238E27FC236}">
                <a16:creationId xmlns="" xmlns:a16="http://schemas.microsoft.com/office/drawing/2014/main" id="{E22F34DF-69B1-4B7E-9647-C5C54E3C29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7946" y="3759118"/>
            <a:ext cx="4331982" cy="192261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500" dirty="0">
                <a:latin typeface="Raleway" panose="020B0503030101060003" pitchFamily="34" charset="-52"/>
              </a:rPr>
              <a:t>Sed </a:t>
            </a:r>
            <a:r>
              <a:rPr lang="en-US" sz="1500" dirty="0" err="1">
                <a:latin typeface="Raleway" panose="020B0503030101060003" pitchFamily="34" charset="-52"/>
              </a:rPr>
              <a:t>ut</a:t>
            </a:r>
            <a:r>
              <a:rPr lang="en-US" sz="1500" dirty="0">
                <a:latin typeface="Raleway" panose="020B0503030101060003" pitchFamily="34" charset="-52"/>
              </a:rPr>
              <a:t> </a:t>
            </a:r>
            <a:r>
              <a:rPr lang="en-US" sz="1500" dirty="0" err="1">
                <a:latin typeface="Raleway" panose="020B0503030101060003" pitchFamily="34" charset="-52"/>
              </a:rPr>
              <a:t>perspiciatis</a:t>
            </a:r>
            <a:r>
              <a:rPr lang="en-US" sz="1500" dirty="0">
                <a:latin typeface="Raleway" panose="020B0503030101060003" pitchFamily="34" charset="-52"/>
              </a:rPr>
              <a:t> </a:t>
            </a:r>
            <a:r>
              <a:rPr lang="en-US" sz="1500" dirty="0" err="1">
                <a:latin typeface="Raleway" panose="020B0503030101060003" pitchFamily="34" charset="-52"/>
              </a:rPr>
              <a:t>unde</a:t>
            </a:r>
            <a:r>
              <a:rPr lang="en-US" sz="1500" dirty="0">
                <a:latin typeface="Raleway" panose="020B0503030101060003" pitchFamily="34" charset="-52"/>
              </a:rPr>
              <a:t> </a:t>
            </a:r>
            <a:r>
              <a:rPr lang="en-US" sz="1500" dirty="0" err="1">
                <a:latin typeface="Raleway" panose="020B0503030101060003" pitchFamily="34" charset="-52"/>
              </a:rPr>
              <a:t>omnis</a:t>
            </a:r>
            <a:r>
              <a:rPr lang="en-US" sz="1500" dirty="0">
                <a:latin typeface="Raleway" panose="020B0503030101060003" pitchFamily="34" charset="-52"/>
              </a:rPr>
              <a:t> </a:t>
            </a:r>
            <a:r>
              <a:rPr lang="en-US" sz="1500" dirty="0" err="1">
                <a:latin typeface="Raleway" panose="020B0503030101060003" pitchFamily="34" charset="-52"/>
              </a:rPr>
              <a:t>iste</a:t>
            </a:r>
            <a:r>
              <a:rPr lang="en-US" sz="1500" dirty="0">
                <a:latin typeface="Raleway" panose="020B0503030101060003" pitchFamily="34" charset="-52"/>
              </a:rPr>
              <a:t> </a:t>
            </a:r>
            <a:r>
              <a:rPr lang="en-US" sz="1500" dirty="0" err="1">
                <a:latin typeface="Raleway" panose="020B0503030101060003" pitchFamily="34" charset="-52"/>
              </a:rPr>
              <a:t>natus</a:t>
            </a:r>
            <a:r>
              <a:rPr lang="en-US" sz="1500" dirty="0">
                <a:latin typeface="Raleway" panose="020B0503030101060003" pitchFamily="34" charset="-52"/>
              </a:rPr>
              <a:t> error sit </a:t>
            </a:r>
            <a:r>
              <a:rPr lang="en-US" sz="1500" dirty="0" err="1">
                <a:latin typeface="Raleway" panose="020B0503030101060003" pitchFamily="34" charset="-52"/>
              </a:rPr>
              <a:t>voluptatem</a:t>
            </a:r>
            <a:r>
              <a:rPr lang="en-US" sz="1500" dirty="0">
                <a:latin typeface="Raleway" panose="020B0503030101060003" pitchFamily="34" charset="-52"/>
              </a:rPr>
              <a:t> </a:t>
            </a:r>
            <a:r>
              <a:rPr lang="en-US" sz="1500" dirty="0" err="1">
                <a:latin typeface="Raleway" panose="020B0503030101060003" pitchFamily="34" charset="-52"/>
              </a:rPr>
              <a:t>accusantium</a:t>
            </a:r>
            <a:r>
              <a:rPr lang="en-US" sz="1500" dirty="0">
                <a:latin typeface="Raleway" panose="020B0503030101060003" pitchFamily="34" charset="-52"/>
              </a:rPr>
              <a:t> </a:t>
            </a:r>
            <a:r>
              <a:rPr lang="en-US" sz="1500" dirty="0" err="1">
                <a:latin typeface="Raleway" panose="020B0503030101060003" pitchFamily="34" charset="-52"/>
              </a:rPr>
              <a:t>doloremque</a:t>
            </a:r>
            <a:r>
              <a:rPr lang="en-US" sz="1500" dirty="0">
                <a:latin typeface="Raleway" panose="020B0503030101060003" pitchFamily="34" charset="-52"/>
              </a:rPr>
              <a:t> </a:t>
            </a:r>
            <a:r>
              <a:rPr lang="en-US" sz="1500" dirty="0" err="1">
                <a:latin typeface="Raleway" panose="020B0503030101060003" pitchFamily="34" charset="-52"/>
              </a:rPr>
              <a:t>laudantium</a:t>
            </a:r>
            <a:r>
              <a:rPr lang="en-US" sz="1500" dirty="0">
                <a:latin typeface="Raleway" panose="020B0503030101060003" pitchFamily="34" charset="-52"/>
              </a:rPr>
              <a:t>, </a:t>
            </a:r>
            <a:r>
              <a:rPr lang="en-US" sz="1500" dirty="0" err="1">
                <a:latin typeface="Raleway" panose="020B0503030101060003" pitchFamily="34" charset="-52"/>
              </a:rPr>
              <a:t>totam</a:t>
            </a:r>
            <a:r>
              <a:rPr lang="en-US" sz="1500" dirty="0">
                <a:latin typeface="Raleway" panose="020B0503030101060003" pitchFamily="34" charset="-52"/>
              </a:rPr>
              <a:t> rem </a:t>
            </a:r>
            <a:r>
              <a:rPr lang="en-US" sz="1500" dirty="0" err="1">
                <a:latin typeface="Raleway" panose="020B0503030101060003" pitchFamily="34" charset="-52"/>
              </a:rPr>
              <a:t>aperiam</a:t>
            </a:r>
            <a:r>
              <a:rPr lang="en-US" sz="1500" dirty="0">
                <a:latin typeface="Raleway" panose="020B0503030101060003" pitchFamily="34" charset="-52"/>
              </a:rPr>
              <a:t>, </a:t>
            </a:r>
            <a:r>
              <a:rPr lang="en-US" sz="1500" dirty="0" err="1">
                <a:latin typeface="Raleway" panose="020B0503030101060003" pitchFamily="34" charset="-52"/>
              </a:rPr>
              <a:t>eaque</a:t>
            </a:r>
            <a:r>
              <a:rPr lang="en-US" sz="1500" dirty="0">
                <a:latin typeface="Raleway" panose="020B0503030101060003" pitchFamily="34" charset="-52"/>
              </a:rPr>
              <a:t> </a:t>
            </a:r>
            <a:r>
              <a:rPr lang="en-US" sz="1500" dirty="0" err="1">
                <a:latin typeface="Raleway" panose="020B0503030101060003" pitchFamily="34" charset="-52"/>
              </a:rPr>
              <a:t>ipsa</a:t>
            </a:r>
            <a:r>
              <a:rPr lang="en-US" sz="1500" dirty="0">
                <a:latin typeface="Raleway" panose="020B0503030101060003" pitchFamily="34" charset="-52"/>
              </a:rPr>
              <a:t> </a:t>
            </a:r>
            <a:r>
              <a:rPr lang="en-US" sz="1500" dirty="0" err="1">
                <a:latin typeface="Raleway" panose="020B0503030101060003" pitchFamily="34" charset="-52"/>
              </a:rPr>
              <a:t>quae</a:t>
            </a:r>
            <a:r>
              <a:rPr lang="en-US" sz="1500" dirty="0">
                <a:latin typeface="Raleway" panose="020B0503030101060003" pitchFamily="34" charset="-52"/>
              </a:rPr>
              <a:t> ab </a:t>
            </a:r>
            <a:r>
              <a:rPr lang="en-US" sz="1500" dirty="0" err="1">
                <a:latin typeface="Raleway" panose="020B0503030101060003" pitchFamily="34" charset="-52"/>
              </a:rPr>
              <a:t>illo</a:t>
            </a:r>
            <a:r>
              <a:rPr lang="en-US" sz="1500" dirty="0">
                <a:latin typeface="Raleway" panose="020B0503030101060003" pitchFamily="34" charset="-52"/>
              </a:rPr>
              <a:t> </a:t>
            </a:r>
            <a:r>
              <a:rPr lang="en-US" sz="1500" dirty="0" err="1">
                <a:latin typeface="Raleway" panose="020B0503030101060003" pitchFamily="34" charset="-52"/>
              </a:rPr>
              <a:t>inventore</a:t>
            </a:r>
            <a:r>
              <a:rPr lang="en-US" sz="1500" dirty="0">
                <a:latin typeface="Raleway" panose="020B0503030101060003" pitchFamily="34" charset="-52"/>
              </a:rPr>
              <a:t> </a:t>
            </a:r>
            <a:r>
              <a:rPr lang="en-US" sz="1500" dirty="0" err="1">
                <a:latin typeface="Raleway" panose="020B0503030101060003" pitchFamily="34" charset="-52"/>
              </a:rPr>
              <a:t>veritatis</a:t>
            </a:r>
            <a:r>
              <a:rPr lang="en-US" sz="1500" dirty="0">
                <a:latin typeface="Raleway" panose="020B0503030101060003" pitchFamily="34" charset="-52"/>
              </a:rPr>
              <a:t> et quasi </a:t>
            </a:r>
            <a:r>
              <a:rPr lang="en-US" sz="1500" dirty="0" err="1">
                <a:latin typeface="Raleway" panose="020B0503030101060003" pitchFamily="34" charset="-52"/>
              </a:rPr>
              <a:t>architecto</a:t>
            </a:r>
            <a:r>
              <a:rPr lang="en-US" sz="1500" dirty="0">
                <a:latin typeface="Raleway" panose="020B0503030101060003" pitchFamily="34" charset="-52"/>
              </a:rPr>
              <a:t> </a:t>
            </a:r>
            <a:r>
              <a:rPr lang="en-US" sz="1500" dirty="0" err="1">
                <a:latin typeface="Raleway" panose="020B0503030101060003" pitchFamily="34" charset="-52"/>
              </a:rPr>
              <a:t>beatae</a:t>
            </a:r>
            <a:r>
              <a:rPr lang="en-US" sz="1500" dirty="0">
                <a:latin typeface="Raleway" panose="020B0503030101060003" pitchFamily="34" charset="-52"/>
              </a:rPr>
              <a:t> vitae dicta sunt </a:t>
            </a:r>
            <a:r>
              <a:rPr lang="en-US" sz="1500" dirty="0" err="1">
                <a:latin typeface="Raleway" panose="020B0503030101060003" pitchFamily="34" charset="-52"/>
              </a:rPr>
              <a:t>explicabo</a:t>
            </a:r>
            <a:r>
              <a:rPr lang="en-US" sz="1500" dirty="0">
                <a:latin typeface="Raleway" panose="020B0503030101060003" pitchFamily="34" charset="-52"/>
              </a:rPr>
              <a:t>. </a:t>
            </a:r>
            <a:r>
              <a:rPr lang="ru-RU" dirty="0"/>
              <a:t> </a:t>
            </a:r>
          </a:p>
        </p:txBody>
      </p:sp>
      <p:sp>
        <p:nvSpPr>
          <p:cNvPr id="33" name="Прямоугольник: скругленные противолежащие углы 32">
            <a:extLst>
              <a:ext uri="{FF2B5EF4-FFF2-40B4-BE49-F238E27FC236}">
                <a16:creationId xmlns="" xmlns:a16="http://schemas.microsoft.com/office/drawing/2014/main" id="{36A6541C-9D77-4608-B5AB-2891416ABB6B}"/>
              </a:ext>
            </a:extLst>
          </p:cNvPr>
          <p:cNvSpPr/>
          <p:nvPr userDrawn="1"/>
        </p:nvSpPr>
        <p:spPr>
          <a:xfrm>
            <a:off x="713641" y="1922975"/>
            <a:ext cx="1724759" cy="338554"/>
          </a:xfrm>
          <a:prstGeom prst="round2DiagRect">
            <a:avLst>
              <a:gd name="adj1" fmla="val 50000"/>
              <a:gd name="adj2" fmla="val 0"/>
            </a:avLst>
          </a:prstGeom>
          <a:gradFill>
            <a:gsLst>
              <a:gs pos="0">
                <a:srgbClr val="F99A35">
                  <a:alpha val="79000"/>
                </a:srgbClr>
              </a:gs>
              <a:gs pos="100000">
                <a:srgbClr val="EE732F">
                  <a:alpha val="96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35" name="Текст 3">
            <a:extLst>
              <a:ext uri="{FF2B5EF4-FFF2-40B4-BE49-F238E27FC236}">
                <a16:creationId xmlns="" xmlns:a16="http://schemas.microsoft.com/office/drawing/2014/main" id="{C99248A5-B440-4723-98BB-5BC88A6DECE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5432" y="1930993"/>
            <a:ext cx="1441831" cy="338554"/>
          </a:xfrm>
        </p:spPr>
        <p:txBody>
          <a:bodyPr anchor="ctr">
            <a:normAutofit/>
          </a:bodyPr>
          <a:lstStyle>
            <a:lvl1pPr marL="0" indent="0">
              <a:buNone/>
              <a:defRPr sz="1100">
                <a:solidFill>
                  <a:schemeClr val="bg1"/>
                </a:solidFill>
                <a:latin typeface="Heraclito Medium" pitchFamily="2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34" name="Заголовок 1">
            <a:extLst>
              <a:ext uri="{FF2B5EF4-FFF2-40B4-BE49-F238E27FC236}">
                <a16:creationId xmlns="" xmlns:a16="http://schemas.microsoft.com/office/drawing/2014/main" id="{4C84C44C-AF1E-4640-A309-9D69DE43C4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9649" y="2401911"/>
            <a:ext cx="4320279" cy="12003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dirty="0"/>
              <a:t>Заголовок слайда с контентом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6AE4372E-A20D-4634-BDCD-56B26B22E3A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30000"/>
                  </a:schemeClr>
                </a:solidFill>
              </a:defRPr>
            </a:lvl1pPr>
          </a:lstStyle>
          <a:p>
            <a:fld id="{D35D9C80-C32E-4ED3-9196-5A0424C3E92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Полилиния: фигура 3">
            <a:extLst>
              <a:ext uri="{FF2B5EF4-FFF2-40B4-BE49-F238E27FC236}">
                <a16:creationId xmlns="" xmlns:a16="http://schemas.microsoft.com/office/drawing/2014/main" id="{37016742-3EE7-42E6-9EC4-68506AAAF64A}"/>
              </a:ext>
            </a:extLst>
          </p:cNvPr>
          <p:cNvSpPr/>
          <p:nvPr userDrawn="1"/>
        </p:nvSpPr>
        <p:spPr>
          <a:xfrm flipV="1">
            <a:off x="6376098" y="0"/>
            <a:ext cx="5815900" cy="6858000"/>
          </a:xfrm>
          <a:custGeom>
            <a:avLst/>
            <a:gdLst>
              <a:gd name="connsiteX0" fmla="*/ 256195 w 5815900"/>
              <a:gd name="connsiteY0" fmla="*/ 6858000 h 6858000"/>
              <a:gd name="connsiteX1" fmla="*/ 5815900 w 5815900"/>
              <a:gd name="connsiteY1" fmla="*/ 6858000 h 6858000"/>
              <a:gd name="connsiteX2" fmla="*/ 5815900 w 5815900"/>
              <a:gd name="connsiteY2" fmla="*/ 0 h 6858000"/>
              <a:gd name="connsiteX3" fmla="*/ 256195 w 5815900"/>
              <a:gd name="connsiteY3" fmla="*/ 0 h 6858000"/>
              <a:gd name="connsiteX4" fmla="*/ 0 w 5815900"/>
              <a:gd name="connsiteY4" fmla="*/ 6858000 h 6858000"/>
              <a:gd name="connsiteX5" fmla="*/ 163597 w 5815900"/>
              <a:gd name="connsiteY5" fmla="*/ 6858000 h 6858000"/>
              <a:gd name="connsiteX6" fmla="*/ 163597 w 5815900"/>
              <a:gd name="connsiteY6" fmla="*/ 0 h 6858000"/>
              <a:gd name="connsiteX7" fmla="*/ 0 w 5815900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815900" h="6858000">
                <a:moveTo>
                  <a:pt x="256195" y="6858000"/>
                </a:moveTo>
                <a:lnTo>
                  <a:pt x="5815900" y="6858000"/>
                </a:lnTo>
                <a:lnTo>
                  <a:pt x="5815900" y="0"/>
                </a:lnTo>
                <a:lnTo>
                  <a:pt x="256195" y="0"/>
                </a:lnTo>
                <a:close/>
                <a:moveTo>
                  <a:pt x="0" y="6858000"/>
                </a:moveTo>
                <a:lnTo>
                  <a:pt x="163597" y="6858000"/>
                </a:lnTo>
                <a:lnTo>
                  <a:pt x="163597" y="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F99A35"/>
              </a:gs>
              <a:gs pos="100000">
                <a:srgbClr val="EE732F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8EBE13F0-D33A-4C3F-B418-CA7E6A1992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4533" y="304855"/>
            <a:ext cx="835415" cy="47738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="" xmlns:a16="http://schemas.microsoft.com/office/drawing/2014/main" id="{9BA60069-6980-447F-9B7B-E14202C4AE1F}"/>
              </a:ext>
            </a:extLst>
          </p:cNvPr>
          <p:cNvSpPr/>
          <p:nvPr userDrawn="1"/>
        </p:nvSpPr>
        <p:spPr>
          <a:xfrm>
            <a:off x="7009317" y="804475"/>
            <a:ext cx="4757805" cy="149732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28600" sx="101000" sy="101000" algn="ctr" rotWithShape="0">
              <a:srgbClr val="58595A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="" xmlns:a16="http://schemas.microsoft.com/office/drawing/2014/main" id="{9C938489-E972-4747-9AD0-F4437AB0B4E3}"/>
              </a:ext>
            </a:extLst>
          </p:cNvPr>
          <p:cNvSpPr/>
          <p:nvPr userDrawn="1"/>
        </p:nvSpPr>
        <p:spPr>
          <a:xfrm>
            <a:off x="5766841" y="2680339"/>
            <a:ext cx="4757805" cy="149732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28600" sx="101000" sy="101000" algn="ctr" rotWithShape="0">
              <a:srgbClr val="58595A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="" xmlns:a16="http://schemas.microsoft.com/office/drawing/2014/main" id="{300F49A6-24F6-4F76-B426-96A47812C83A}"/>
              </a:ext>
            </a:extLst>
          </p:cNvPr>
          <p:cNvSpPr/>
          <p:nvPr userDrawn="1"/>
        </p:nvSpPr>
        <p:spPr>
          <a:xfrm>
            <a:off x="7009317" y="4556203"/>
            <a:ext cx="4757805" cy="149732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28600" sx="101000" sy="101000" algn="ctr" rotWithShape="0">
              <a:srgbClr val="58595A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: скругленные противолежащие углы 8">
            <a:extLst>
              <a:ext uri="{FF2B5EF4-FFF2-40B4-BE49-F238E27FC236}">
                <a16:creationId xmlns="" xmlns:a16="http://schemas.microsoft.com/office/drawing/2014/main" id="{68A895AA-3628-4F31-8418-A538B8D5284D}"/>
              </a:ext>
            </a:extLst>
          </p:cNvPr>
          <p:cNvSpPr/>
          <p:nvPr userDrawn="1"/>
        </p:nvSpPr>
        <p:spPr>
          <a:xfrm>
            <a:off x="7383297" y="1157135"/>
            <a:ext cx="792000" cy="792000"/>
          </a:xfrm>
          <a:prstGeom prst="round2DiagRect">
            <a:avLst/>
          </a:prstGeom>
          <a:gradFill flip="none" rotWithShape="1">
            <a:gsLst>
              <a:gs pos="0">
                <a:srgbClr val="F99A35"/>
              </a:gs>
              <a:gs pos="100000">
                <a:srgbClr val="EE732F"/>
              </a:gs>
            </a:gsLst>
            <a:lin ang="2700000" scaled="1"/>
            <a:tileRect/>
          </a:gradFill>
          <a:ln>
            <a:noFill/>
          </a:ln>
          <a:effectLst>
            <a:outerShdw blurRad="228600" sx="101000" sy="101000" algn="ctr" rotWithShape="0">
              <a:srgbClr val="58595A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: скругленные противолежащие углы 9">
            <a:extLst>
              <a:ext uri="{FF2B5EF4-FFF2-40B4-BE49-F238E27FC236}">
                <a16:creationId xmlns="" xmlns:a16="http://schemas.microsoft.com/office/drawing/2014/main" id="{0CAF122D-B747-490F-A019-975449F89181}"/>
              </a:ext>
            </a:extLst>
          </p:cNvPr>
          <p:cNvSpPr/>
          <p:nvPr userDrawn="1"/>
        </p:nvSpPr>
        <p:spPr>
          <a:xfrm>
            <a:off x="7383297" y="4908865"/>
            <a:ext cx="792000" cy="792000"/>
          </a:xfrm>
          <a:prstGeom prst="round2DiagRect">
            <a:avLst/>
          </a:prstGeom>
          <a:gradFill flip="none" rotWithShape="1">
            <a:gsLst>
              <a:gs pos="0">
                <a:srgbClr val="F99A35"/>
              </a:gs>
              <a:gs pos="100000">
                <a:srgbClr val="EE732F"/>
              </a:gs>
            </a:gsLst>
            <a:lin ang="2700000" scaled="1"/>
            <a:tileRect/>
          </a:gradFill>
          <a:ln>
            <a:noFill/>
          </a:ln>
          <a:effectLst>
            <a:outerShdw blurRad="228600" sx="101000" sy="101000" algn="ctr" rotWithShape="0">
              <a:srgbClr val="58595A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: скругленные противолежащие углы 10">
            <a:extLst>
              <a:ext uri="{FF2B5EF4-FFF2-40B4-BE49-F238E27FC236}">
                <a16:creationId xmlns="" xmlns:a16="http://schemas.microsoft.com/office/drawing/2014/main" id="{56987B04-46FC-411D-9857-84198E57FAD2}"/>
              </a:ext>
            </a:extLst>
          </p:cNvPr>
          <p:cNvSpPr/>
          <p:nvPr userDrawn="1"/>
        </p:nvSpPr>
        <p:spPr>
          <a:xfrm>
            <a:off x="6148488" y="3032999"/>
            <a:ext cx="792000" cy="792000"/>
          </a:xfrm>
          <a:prstGeom prst="round2DiagRect">
            <a:avLst/>
          </a:prstGeom>
          <a:gradFill flip="none" rotWithShape="1">
            <a:gsLst>
              <a:gs pos="0">
                <a:srgbClr val="F99A35"/>
              </a:gs>
              <a:gs pos="100000">
                <a:srgbClr val="EE732F"/>
              </a:gs>
            </a:gsLst>
            <a:lin ang="2700000" scaled="1"/>
            <a:tileRect/>
          </a:gradFill>
          <a:ln>
            <a:noFill/>
          </a:ln>
          <a:effectLst>
            <a:outerShdw blurRad="228600" sx="101000" sy="101000" algn="ctr" rotWithShape="0">
              <a:srgbClr val="58595A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2" name="Группа 11">
            <a:extLst>
              <a:ext uri="{FF2B5EF4-FFF2-40B4-BE49-F238E27FC236}">
                <a16:creationId xmlns="" xmlns:a16="http://schemas.microsoft.com/office/drawing/2014/main" id="{EAD9C086-B43F-4309-A204-7B15476F73B3}"/>
              </a:ext>
            </a:extLst>
          </p:cNvPr>
          <p:cNvGrpSpPr/>
          <p:nvPr userDrawn="1"/>
        </p:nvGrpSpPr>
        <p:grpSpPr>
          <a:xfrm>
            <a:off x="11019139" y="3382137"/>
            <a:ext cx="624840" cy="93726"/>
            <a:chOff x="5044440" y="-1813560"/>
            <a:chExt cx="914400" cy="137160"/>
          </a:xfrm>
          <a:solidFill>
            <a:schemeClr val="bg1"/>
          </a:solidFill>
        </p:grpSpPr>
        <p:sp>
          <p:nvSpPr>
            <p:cNvPr id="13" name="Овал 12">
              <a:extLst>
                <a:ext uri="{FF2B5EF4-FFF2-40B4-BE49-F238E27FC236}">
                  <a16:creationId xmlns="" xmlns:a16="http://schemas.microsoft.com/office/drawing/2014/main" id="{09101615-ACB5-4879-9FB5-FFA61FA182CD}"/>
                </a:ext>
              </a:extLst>
            </p:cNvPr>
            <p:cNvSpPr/>
            <p:nvPr/>
          </p:nvSpPr>
          <p:spPr>
            <a:xfrm>
              <a:off x="5044440" y="-1813560"/>
              <a:ext cx="137160" cy="1371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Овал 13">
              <a:extLst>
                <a:ext uri="{FF2B5EF4-FFF2-40B4-BE49-F238E27FC236}">
                  <a16:creationId xmlns="" xmlns:a16="http://schemas.microsoft.com/office/drawing/2014/main" id="{10C0827F-A0EA-4FB7-BE18-23FA3AB9587C}"/>
                </a:ext>
              </a:extLst>
            </p:cNvPr>
            <p:cNvSpPr/>
            <p:nvPr/>
          </p:nvSpPr>
          <p:spPr>
            <a:xfrm>
              <a:off x="5303520" y="-1813560"/>
              <a:ext cx="137160" cy="1371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Овал 14">
              <a:extLst>
                <a:ext uri="{FF2B5EF4-FFF2-40B4-BE49-F238E27FC236}">
                  <a16:creationId xmlns="" xmlns:a16="http://schemas.microsoft.com/office/drawing/2014/main" id="{3460783F-F17D-4BCF-BF98-9DC02A112CE4}"/>
                </a:ext>
              </a:extLst>
            </p:cNvPr>
            <p:cNvSpPr/>
            <p:nvPr/>
          </p:nvSpPr>
          <p:spPr>
            <a:xfrm>
              <a:off x="5562600" y="-1813560"/>
              <a:ext cx="137160" cy="1371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Овал 15">
              <a:extLst>
                <a:ext uri="{FF2B5EF4-FFF2-40B4-BE49-F238E27FC236}">
                  <a16:creationId xmlns="" xmlns:a16="http://schemas.microsoft.com/office/drawing/2014/main" id="{00C9F76E-C2B5-4724-A451-644DEFFC5343}"/>
                </a:ext>
              </a:extLst>
            </p:cNvPr>
            <p:cNvSpPr/>
            <p:nvPr/>
          </p:nvSpPr>
          <p:spPr>
            <a:xfrm>
              <a:off x="5821680" y="-1813560"/>
              <a:ext cx="137160" cy="1371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1" name="Текст 3">
            <a:extLst>
              <a:ext uri="{FF2B5EF4-FFF2-40B4-BE49-F238E27FC236}">
                <a16:creationId xmlns="" xmlns:a16="http://schemas.microsoft.com/office/drawing/2014/main" id="{2FF392E9-1489-4B23-9F71-F196E7A97E9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83297" y="1408996"/>
            <a:ext cx="792000" cy="338554"/>
          </a:xfrm>
        </p:spPr>
        <p:txBody>
          <a:bodyPr anchor="ctr">
            <a:noAutofit/>
          </a:bodyPr>
          <a:lstStyle>
            <a:lvl1pPr marL="0" indent="0" algn="ctr" defTabSz="914400" rtl="0" eaLnBrk="1" latinLnBrk="0" hangingPunct="1">
              <a:buNone/>
              <a:defRPr lang="ru-RU" sz="2000" kern="1200" dirty="0">
                <a:solidFill>
                  <a:schemeClr val="bg1"/>
                </a:solidFill>
                <a:latin typeface="Heraclito ExtraBold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25%</a:t>
            </a:r>
          </a:p>
        </p:txBody>
      </p:sp>
      <p:sp>
        <p:nvSpPr>
          <p:cNvPr id="42" name="Текст 3">
            <a:extLst>
              <a:ext uri="{FF2B5EF4-FFF2-40B4-BE49-F238E27FC236}">
                <a16:creationId xmlns="" xmlns:a16="http://schemas.microsoft.com/office/drawing/2014/main" id="{13E067FB-6CD2-46D8-84E9-FF52D47D768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83297" y="5135586"/>
            <a:ext cx="792000" cy="338554"/>
          </a:xfrm>
        </p:spPr>
        <p:txBody>
          <a:bodyPr anchor="ctr">
            <a:noAutofit/>
          </a:bodyPr>
          <a:lstStyle>
            <a:lvl1pPr marL="0" indent="0" algn="ctr" defTabSz="914400" rtl="0" eaLnBrk="1" latinLnBrk="0" hangingPunct="1">
              <a:buNone/>
              <a:defRPr lang="ru-RU" sz="2000" kern="1200" dirty="0">
                <a:solidFill>
                  <a:schemeClr val="bg1"/>
                </a:solidFill>
                <a:latin typeface="Heraclito ExtraBold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40%</a:t>
            </a:r>
          </a:p>
        </p:txBody>
      </p:sp>
      <p:sp>
        <p:nvSpPr>
          <p:cNvPr id="43" name="Текст 3">
            <a:extLst>
              <a:ext uri="{FF2B5EF4-FFF2-40B4-BE49-F238E27FC236}">
                <a16:creationId xmlns="" xmlns:a16="http://schemas.microsoft.com/office/drawing/2014/main" id="{AD7D1ABE-4FBD-4D00-A6EF-011071C96D8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48488" y="3248151"/>
            <a:ext cx="792000" cy="338554"/>
          </a:xfrm>
        </p:spPr>
        <p:txBody>
          <a:bodyPr anchor="ctr">
            <a:noAutofit/>
          </a:bodyPr>
          <a:lstStyle>
            <a:lvl1pPr marL="0" indent="0" algn="ctr" defTabSz="914400" rtl="0" eaLnBrk="1" latinLnBrk="0" hangingPunct="1">
              <a:buNone/>
              <a:defRPr lang="ru-RU" sz="2000" kern="1200" dirty="0">
                <a:solidFill>
                  <a:schemeClr val="bg1"/>
                </a:solidFill>
                <a:latin typeface="Heraclito ExtraBold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67%</a:t>
            </a:r>
          </a:p>
        </p:txBody>
      </p:sp>
      <p:sp>
        <p:nvSpPr>
          <p:cNvPr id="44" name="Текст 31">
            <a:extLst>
              <a:ext uri="{FF2B5EF4-FFF2-40B4-BE49-F238E27FC236}">
                <a16:creationId xmlns="" xmlns:a16="http://schemas.microsoft.com/office/drawing/2014/main" id="{95E76857-86D9-4649-B013-906D9F6848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20040" y="1458138"/>
            <a:ext cx="3133942" cy="520048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>
              <a:spcAft>
                <a:spcPts val="600"/>
              </a:spcAft>
            </a:pP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Lorem ipsum dolor sit </a:t>
            </a:r>
            <a:r>
              <a:rPr lang="en-US" sz="1200" dirty="0" err="1">
                <a:solidFill>
                  <a:srgbClr val="212121"/>
                </a:solidFill>
                <a:latin typeface="Raleway" panose="020B0503030101060003" pitchFamily="34" charset="-52"/>
              </a:rPr>
              <a:t>amet</a:t>
            </a: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, </a:t>
            </a:r>
            <a:r>
              <a:rPr lang="ru-RU" sz="1200" dirty="0">
                <a:solidFill>
                  <a:srgbClr val="212121"/>
                </a:solidFill>
                <a:latin typeface="Raleway" panose="020B0503030101060003" pitchFamily="34" charset="-52"/>
              </a:rPr>
              <a:t/>
            </a:r>
            <a:br>
              <a:rPr lang="ru-RU" sz="1200" dirty="0">
                <a:solidFill>
                  <a:srgbClr val="212121"/>
                </a:solidFill>
                <a:latin typeface="Raleway" panose="020B0503030101060003" pitchFamily="34" charset="-52"/>
              </a:rPr>
            </a:br>
            <a:r>
              <a:rPr lang="en-US" sz="1200" dirty="0" err="1">
                <a:solidFill>
                  <a:srgbClr val="212121"/>
                </a:solidFill>
                <a:latin typeface="Raleway" panose="020B0503030101060003" pitchFamily="34" charset="-52"/>
              </a:rPr>
              <a:t>consectetur</a:t>
            </a: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 </a:t>
            </a:r>
            <a:r>
              <a:rPr lang="en-US" sz="1200" dirty="0" err="1">
                <a:solidFill>
                  <a:srgbClr val="212121"/>
                </a:solidFill>
                <a:latin typeface="Raleway" panose="020B0503030101060003" pitchFamily="34" charset="-52"/>
              </a:rPr>
              <a:t>adipiscing</a:t>
            </a: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 </a:t>
            </a:r>
            <a:r>
              <a:rPr lang="en-US" sz="1200" dirty="0" err="1">
                <a:solidFill>
                  <a:srgbClr val="212121"/>
                </a:solidFill>
                <a:latin typeface="Raleway" panose="020B0503030101060003" pitchFamily="34" charset="-52"/>
              </a:rPr>
              <a:t>elit</a:t>
            </a: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, sed </a:t>
            </a:r>
            <a:r>
              <a:rPr lang="ru-RU" sz="1200" dirty="0">
                <a:solidFill>
                  <a:srgbClr val="212121"/>
                </a:solidFill>
                <a:latin typeface="Raleway" panose="020B0503030101060003" pitchFamily="34" charset="-52"/>
              </a:rPr>
              <a:t/>
            </a:r>
            <a:br>
              <a:rPr lang="ru-RU" sz="1200" dirty="0">
                <a:solidFill>
                  <a:srgbClr val="212121"/>
                </a:solidFill>
                <a:latin typeface="Raleway" panose="020B0503030101060003" pitchFamily="34" charset="-52"/>
              </a:rPr>
            </a:br>
            <a:endParaRPr lang="es-ES_tradnl" sz="900" dirty="0">
              <a:solidFill>
                <a:srgbClr val="212121"/>
              </a:solidFill>
              <a:latin typeface="Raleway" panose="020B0503030101060003" pitchFamily="34" charset="-52"/>
              <a:ea typeface="Roboto" charset="0"/>
              <a:cs typeface="Roboto" charset="0"/>
            </a:endParaRPr>
          </a:p>
        </p:txBody>
      </p:sp>
      <p:sp>
        <p:nvSpPr>
          <p:cNvPr id="45" name="Текст 19">
            <a:extLst>
              <a:ext uri="{FF2B5EF4-FFF2-40B4-BE49-F238E27FC236}">
                <a16:creationId xmlns="" xmlns:a16="http://schemas.microsoft.com/office/drawing/2014/main" id="{698FA277-48E7-4A0E-BA08-1CA9C2FC3D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23769" y="1160423"/>
            <a:ext cx="3126484" cy="338555"/>
          </a:xfrm>
        </p:spPr>
        <p:txBody>
          <a:bodyPr anchor="ctr">
            <a:normAutofit/>
          </a:bodyPr>
          <a:lstStyle>
            <a:lvl1pPr marL="0" indent="0">
              <a:buNone/>
              <a:defRPr sz="1500" b="1">
                <a:solidFill>
                  <a:srgbClr val="EE732F"/>
                </a:solidFill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46" name="Текст 31">
            <a:extLst>
              <a:ext uri="{FF2B5EF4-FFF2-40B4-BE49-F238E27FC236}">
                <a16:creationId xmlns="" xmlns:a16="http://schemas.microsoft.com/office/drawing/2014/main" id="{91451F37-DF0D-4B7F-9B21-D6D5DE438E3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420040" y="5206580"/>
            <a:ext cx="3133942" cy="520048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>
              <a:spcAft>
                <a:spcPts val="600"/>
              </a:spcAft>
            </a:pP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Lorem ipsum dolor sit </a:t>
            </a:r>
            <a:r>
              <a:rPr lang="en-US" sz="1200" dirty="0" err="1">
                <a:solidFill>
                  <a:srgbClr val="212121"/>
                </a:solidFill>
                <a:latin typeface="Raleway" panose="020B0503030101060003" pitchFamily="34" charset="-52"/>
              </a:rPr>
              <a:t>amet</a:t>
            </a: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, </a:t>
            </a:r>
            <a:r>
              <a:rPr lang="ru-RU" sz="1200" dirty="0">
                <a:solidFill>
                  <a:srgbClr val="212121"/>
                </a:solidFill>
                <a:latin typeface="Raleway" panose="020B0503030101060003" pitchFamily="34" charset="-52"/>
              </a:rPr>
              <a:t/>
            </a:r>
            <a:br>
              <a:rPr lang="ru-RU" sz="1200" dirty="0">
                <a:solidFill>
                  <a:srgbClr val="212121"/>
                </a:solidFill>
                <a:latin typeface="Raleway" panose="020B0503030101060003" pitchFamily="34" charset="-52"/>
              </a:rPr>
            </a:br>
            <a:r>
              <a:rPr lang="en-US" sz="1200" dirty="0" err="1">
                <a:solidFill>
                  <a:srgbClr val="212121"/>
                </a:solidFill>
                <a:latin typeface="Raleway" panose="020B0503030101060003" pitchFamily="34" charset="-52"/>
              </a:rPr>
              <a:t>consectetur</a:t>
            </a: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 </a:t>
            </a:r>
            <a:r>
              <a:rPr lang="en-US" sz="1200" dirty="0" err="1">
                <a:solidFill>
                  <a:srgbClr val="212121"/>
                </a:solidFill>
                <a:latin typeface="Raleway" panose="020B0503030101060003" pitchFamily="34" charset="-52"/>
              </a:rPr>
              <a:t>adipiscing</a:t>
            </a: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 </a:t>
            </a:r>
            <a:r>
              <a:rPr lang="en-US" sz="1200" dirty="0" err="1">
                <a:solidFill>
                  <a:srgbClr val="212121"/>
                </a:solidFill>
                <a:latin typeface="Raleway" panose="020B0503030101060003" pitchFamily="34" charset="-52"/>
              </a:rPr>
              <a:t>elit</a:t>
            </a: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, sed </a:t>
            </a:r>
            <a:r>
              <a:rPr lang="ru-RU" sz="1200" dirty="0">
                <a:solidFill>
                  <a:srgbClr val="212121"/>
                </a:solidFill>
                <a:latin typeface="Raleway" panose="020B0503030101060003" pitchFamily="34" charset="-52"/>
              </a:rPr>
              <a:t/>
            </a:r>
            <a:br>
              <a:rPr lang="ru-RU" sz="1200" dirty="0">
                <a:solidFill>
                  <a:srgbClr val="212121"/>
                </a:solidFill>
                <a:latin typeface="Raleway" panose="020B0503030101060003" pitchFamily="34" charset="-52"/>
              </a:rPr>
            </a:br>
            <a:endParaRPr lang="es-ES_tradnl" sz="900" dirty="0">
              <a:solidFill>
                <a:srgbClr val="212121"/>
              </a:solidFill>
              <a:latin typeface="Raleway" panose="020B0503030101060003" pitchFamily="34" charset="-52"/>
              <a:ea typeface="Roboto" charset="0"/>
              <a:cs typeface="Roboto" charset="0"/>
            </a:endParaRPr>
          </a:p>
        </p:txBody>
      </p:sp>
      <p:sp>
        <p:nvSpPr>
          <p:cNvPr id="47" name="Текст 19">
            <a:extLst>
              <a:ext uri="{FF2B5EF4-FFF2-40B4-BE49-F238E27FC236}">
                <a16:creationId xmlns="" xmlns:a16="http://schemas.microsoft.com/office/drawing/2014/main" id="{94820138-6604-4ABF-A1C5-13A75FD3166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423769" y="4908865"/>
            <a:ext cx="3126484" cy="338555"/>
          </a:xfrm>
        </p:spPr>
        <p:txBody>
          <a:bodyPr anchor="ctr">
            <a:normAutofit/>
          </a:bodyPr>
          <a:lstStyle>
            <a:lvl1pPr marL="0" indent="0">
              <a:buNone/>
              <a:defRPr sz="1500" b="1">
                <a:solidFill>
                  <a:srgbClr val="EE732F"/>
                </a:solidFill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48" name="Текст 31">
            <a:extLst>
              <a:ext uri="{FF2B5EF4-FFF2-40B4-BE49-F238E27FC236}">
                <a16:creationId xmlns="" xmlns:a16="http://schemas.microsoft.com/office/drawing/2014/main" id="{CA2C793A-2653-4ABD-AD81-949518F0EB0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161867" y="3327190"/>
            <a:ext cx="3133942" cy="520048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>
              <a:spcAft>
                <a:spcPts val="600"/>
              </a:spcAft>
            </a:pP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Lorem ipsum dolor sit </a:t>
            </a:r>
            <a:r>
              <a:rPr lang="en-US" sz="1200" dirty="0" err="1">
                <a:solidFill>
                  <a:srgbClr val="212121"/>
                </a:solidFill>
                <a:latin typeface="Raleway" panose="020B0503030101060003" pitchFamily="34" charset="-52"/>
              </a:rPr>
              <a:t>amet</a:t>
            </a: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, </a:t>
            </a:r>
            <a:r>
              <a:rPr lang="ru-RU" sz="1200" dirty="0">
                <a:solidFill>
                  <a:srgbClr val="212121"/>
                </a:solidFill>
                <a:latin typeface="Raleway" panose="020B0503030101060003" pitchFamily="34" charset="-52"/>
              </a:rPr>
              <a:t/>
            </a:r>
            <a:br>
              <a:rPr lang="ru-RU" sz="1200" dirty="0">
                <a:solidFill>
                  <a:srgbClr val="212121"/>
                </a:solidFill>
                <a:latin typeface="Raleway" panose="020B0503030101060003" pitchFamily="34" charset="-52"/>
              </a:rPr>
            </a:br>
            <a:r>
              <a:rPr lang="en-US" sz="1200" dirty="0" err="1">
                <a:solidFill>
                  <a:srgbClr val="212121"/>
                </a:solidFill>
                <a:latin typeface="Raleway" panose="020B0503030101060003" pitchFamily="34" charset="-52"/>
              </a:rPr>
              <a:t>consectetur</a:t>
            </a: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 </a:t>
            </a:r>
            <a:r>
              <a:rPr lang="en-US" sz="1200" dirty="0" err="1">
                <a:solidFill>
                  <a:srgbClr val="212121"/>
                </a:solidFill>
                <a:latin typeface="Raleway" panose="020B0503030101060003" pitchFamily="34" charset="-52"/>
              </a:rPr>
              <a:t>adipiscing</a:t>
            </a: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 </a:t>
            </a:r>
            <a:r>
              <a:rPr lang="en-US" sz="1200" dirty="0" err="1">
                <a:solidFill>
                  <a:srgbClr val="212121"/>
                </a:solidFill>
                <a:latin typeface="Raleway" panose="020B0503030101060003" pitchFamily="34" charset="-52"/>
              </a:rPr>
              <a:t>elit</a:t>
            </a:r>
            <a:r>
              <a:rPr lang="en-US" sz="1200" dirty="0">
                <a:solidFill>
                  <a:srgbClr val="212121"/>
                </a:solidFill>
                <a:latin typeface="Raleway" panose="020B0503030101060003" pitchFamily="34" charset="-52"/>
              </a:rPr>
              <a:t>, sed </a:t>
            </a:r>
            <a:r>
              <a:rPr lang="ru-RU" sz="1200" dirty="0">
                <a:solidFill>
                  <a:srgbClr val="212121"/>
                </a:solidFill>
                <a:latin typeface="Raleway" panose="020B0503030101060003" pitchFamily="34" charset="-52"/>
              </a:rPr>
              <a:t/>
            </a:r>
            <a:br>
              <a:rPr lang="ru-RU" sz="1200" dirty="0">
                <a:solidFill>
                  <a:srgbClr val="212121"/>
                </a:solidFill>
                <a:latin typeface="Raleway" panose="020B0503030101060003" pitchFamily="34" charset="-52"/>
              </a:rPr>
            </a:br>
            <a:endParaRPr lang="es-ES_tradnl" sz="900" dirty="0">
              <a:solidFill>
                <a:srgbClr val="212121"/>
              </a:solidFill>
              <a:latin typeface="Raleway" panose="020B0503030101060003" pitchFamily="34" charset="-52"/>
              <a:ea typeface="Roboto" charset="0"/>
              <a:cs typeface="Roboto" charset="0"/>
            </a:endParaRPr>
          </a:p>
        </p:txBody>
      </p:sp>
      <p:sp>
        <p:nvSpPr>
          <p:cNvPr id="49" name="Текст 19">
            <a:extLst>
              <a:ext uri="{FF2B5EF4-FFF2-40B4-BE49-F238E27FC236}">
                <a16:creationId xmlns="" xmlns:a16="http://schemas.microsoft.com/office/drawing/2014/main" id="{57EF31BF-D0C4-40A3-807D-8789866CBE4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165596" y="3029475"/>
            <a:ext cx="3126484" cy="338555"/>
          </a:xfrm>
        </p:spPr>
        <p:txBody>
          <a:bodyPr anchor="ctr">
            <a:normAutofit/>
          </a:bodyPr>
          <a:lstStyle>
            <a:lvl1pPr marL="0" indent="0">
              <a:buNone/>
              <a:defRPr sz="1500" b="1">
                <a:solidFill>
                  <a:srgbClr val="EE732F"/>
                </a:solidFill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401309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1B5006F-6828-4A1D-AFD1-0A1518052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47C9BBDA-E968-4710-B90B-B3353037A8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5" name="Номер слайда 14">
            <a:extLst>
              <a:ext uri="{FF2B5EF4-FFF2-40B4-BE49-F238E27FC236}">
                <a16:creationId xmlns="" xmlns:a16="http://schemas.microsoft.com/office/drawing/2014/main" id="{787E8D4B-F509-4014-87AB-9CF3619B0E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0381" y="6591282"/>
            <a:ext cx="6238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000">
                <a:solidFill>
                  <a:schemeClr val="bg1">
                    <a:lumMod val="85000"/>
                  </a:schemeClr>
                </a:solidFill>
                <a:latin typeface="Heraclito SemiBold" pitchFamily="2" charset="0"/>
              </a:defRPr>
            </a:lvl1pPr>
          </a:lstStyle>
          <a:p>
            <a:fld id="{D35D9C80-C32E-4ED3-9196-5A0424C3E9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4930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6" r:id="rId2"/>
    <p:sldLayoutId id="2147483678" r:id="rId3"/>
    <p:sldLayoutId id="2147483677" r:id="rId4"/>
    <p:sldLayoutId id="2147483676" r:id="rId5"/>
    <p:sldLayoutId id="2147483675" r:id="rId6"/>
    <p:sldLayoutId id="2147483674" r:id="rId7"/>
    <p:sldLayoutId id="2147483673" r:id="rId8"/>
    <p:sldLayoutId id="2147483672" r:id="rId9"/>
    <p:sldLayoutId id="2147483671" r:id="rId10"/>
    <p:sldLayoutId id="2147483670" r:id="rId11"/>
    <p:sldLayoutId id="2147483664" r:id="rId12"/>
    <p:sldLayoutId id="2147483665" r:id="rId13"/>
    <p:sldLayoutId id="2147483669" r:id="rId14"/>
    <p:sldLayoutId id="2147483668" r:id="rId15"/>
    <p:sldLayoutId id="2147483667" r:id="rId16"/>
    <p:sldLayoutId id="2147483663" r:id="rId17"/>
    <p:sldLayoutId id="2147483662" r:id="rId18"/>
    <p:sldLayoutId id="2147483661" r:id="rId19"/>
    <p:sldLayoutId id="2147483660" r:id="rId20"/>
    <p:sldLayoutId id="2147483659" r:id="rId21"/>
    <p:sldLayoutId id="2147483658" r:id="rId22"/>
    <p:sldLayoutId id="2147483657" r:id="rId23"/>
    <p:sldLayoutId id="2147483656" r:id="rId24"/>
    <p:sldLayoutId id="2147483654" r:id="rId25"/>
    <p:sldLayoutId id="2147483655" r:id="rId2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Heraclito ExtraBold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Raleway" panose="020B0503030101060003" pitchFamily="34" charset="-52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Raleway" panose="020B0503030101060003" pitchFamily="34" charset="-52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Raleway" panose="020B0503030101060003" pitchFamily="34" charset="-52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Raleway" panose="020B0503030101060003" pitchFamily="34" charset="-52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Raleway" panose="020B0503030101060003" pitchFamily="34" charset="-52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187" userDrawn="1">
          <p15:clr>
            <a:srgbClr val="F26B43"/>
          </p15:clr>
        </p15:guide>
        <p15:guide id="4" orient="horz" pos="4133" userDrawn="1">
          <p15:clr>
            <a:srgbClr val="F26B43"/>
          </p15:clr>
        </p15:guide>
        <p15:guide id="5" pos="7491" userDrawn="1">
          <p15:clr>
            <a:srgbClr val="F26B43"/>
          </p15:clr>
        </p15:guide>
        <p15:guide id="6" pos="18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1B5006F-6828-4A1D-AFD1-0A1518052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47C9BBDA-E968-4710-B90B-B3353037A8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5" name="Номер слайда 14">
            <a:extLst>
              <a:ext uri="{FF2B5EF4-FFF2-40B4-BE49-F238E27FC236}">
                <a16:creationId xmlns="" xmlns:a16="http://schemas.microsoft.com/office/drawing/2014/main" id="{787E8D4B-F509-4014-87AB-9CF3619B0E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0381" y="6591282"/>
            <a:ext cx="6238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000">
                <a:solidFill>
                  <a:schemeClr val="bg1">
                    <a:lumMod val="85000"/>
                  </a:schemeClr>
                </a:solidFill>
                <a:latin typeface="Heraclito SemiBold" pitchFamily="2" charset="0"/>
              </a:defRPr>
            </a:lvl1pPr>
          </a:lstStyle>
          <a:p>
            <a:fld id="{D35D9C80-C32E-4ED3-9196-5A0424C3E920}" type="slidenum">
              <a:rPr lang="ru-RU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364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Heraclito ExtraBold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Raleway" panose="020B0503030101060003" pitchFamily="34" charset="-52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Raleway" panose="020B0503030101060003" pitchFamily="34" charset="-52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Raleway" panose="020B0503030101060003" pitchFamily="34" charset="-52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aleway" panose="020B0503030101060003" pitchFamily="34" charset="-52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aleway" panose="020B0503030101060003" pitchFamily="34" charset="-52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187">
          <p15:clr>
            <a:srgbClr val="F26B43"/>
          </p15:clr>
        </p15:guide>
        <p15:guide id="4" orient="horz" pos="4133">
          <p15:clr>
            <a:srgbClr val="F26B43"/>
          </p15:clr>
        </p15:guide>
        <p15:guide id="5" pos="7491">
          <p15:clr>
            <a:srgbClr val="F26B43"/>
          </p15:clr>
        </p15:guide>
        <p15:guide id="6" pos="18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6.pn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7.pn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8.pn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2.svg"/><Relationship Id="rId7" Type="http://schemas.openxmlformats.org/officeDocument/2006/relationships/image" Target="../media/image3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9.png"/><Relationship Id="rId5" Type="http://schemas.openxmlformats.org/officeDocument/2006/relationships/image" Target="../media/image4.svg"/><Relationship Id="rId4" Type="http://schemas.openxmlformats.org/officeDocument/2006/relationships/image" Target="../media/image2.png"/><Relationship Id="rId9" Type="http://schemas.openxmlformats.org/officeDocument/2006/relationships/image" Target="../media/image12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2.svg"/><Relationship Id="rId7" Type="http://schemas.openxmlformats.org/officeDocument/2006/relationships/image" Target="../media/image12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9.pn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2.emf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7" Type="http://schemas.openxmlformats.org/officeDocument/2006/relationships/image" Target="../media/image12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3.jpe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4.pn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7" Type="http://schemas.openxmlformats.org/officeDocument/2006/relationships/image" Target="../media/image12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5.pn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7" Type="http://schemas.openxmlformats.org/officeDocument/2006/relationships/image" Target="../media/image3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2.emf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2.svg"/><Relationship Id="rId7" Type="http://schemas.openxmlformats.org/officeDocument/2006/relationships/image" Target="../media/image3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2.emf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2.emf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0.pn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1.pn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Группа 17">
            <a:extLst>
              <a:ext uri="{FF2B5EF4-FFF2-40B4-BE49-F238E27FC236}">
                <a16:creationId xmlns="" xmlns:a16="http://schemas.microsoft.com/office/drawing/2014/main" id="{DB59D679-9ABE-4793-B08D-19346721BB97}"/>
              </a:ext>
            </a:extLst>
          </p:cNvPr>
          <p:cNvGrpSpPr/>
          <p:nvPr/>
        </p:nvGrpSpPr>
        <p:grpSpPr>
          <a:xfrm>
            <a:off x="-434109" y="0"/>
            <a:ext cx="240145" cy="1442023"/>
            <a:chOff x="-434109" y="0"/>
            <a:chExt cx="240145" cy="1442023"/>
          </a:xfrm>
        </p:grpSpPr>
        <p:sp>
          <p:nvSpPr>
            <p:cNvPr id="21" name="Прямоугольник 20">
              <a:extLst>
                <a:ext uri="{FF2B5EF4-FFF2-40B4-BE49-F238E27FC236}">
                  <a16:creationId xmlns="" xmlns:a16="http://schemas.microsoft.com/office/drawing/2014/main" id="{B48E22F9-02D2-40A9-92F2-312A05464E86}"/>
                </a:ext>
              </a:extLst>
            </p:cNvPr>
            <p:cNvSpPr/>
            <p:nvPr/>
          </p:nvSpPr>
          <p:spPr>
            <a:xfrm>
              <a:off x="-434109" y="400626"/>
              <a:ext cx="240145" cy="240145"/>
            </a:xfrm>
            <a:prstGeom prst="rect">
              <a:avLst/>
            </a:prstGeom>
            <a:solidFill>
              <a:srgbClr val="EE72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Прямоугольник 21">
              <a:extLst>
                <a:ext uri="{FF2B5EF4-FFF2-40B4-BE49-F238E27FC236}">
                  <a16:creationId xmlns="" xmlns:a16="http://schemas.microsoft.com/office/drawing/2014/main" id="{23E4D668-3F13-45C7-A1A9-22174FC0325A}"/>
                </a:ext>
              </a:extLst>
            </p:cNvPr>
            <p:cNvSpPr/>
            <p:nvPr/>
          </p:nvSpPr>
          <p:spPr>
            <a:xfrm>
              <a:off x="-434109" y="801252"/>
              <a:ext cx="240145" cy="240145"/>
            </a:xfrm>
            <a:prstGeom prst="rect">
              <a:avLst/>
            </a:prstGeom>
            <a:solidFill>
              <a:srgbClr val="8F90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рямоугольник 22">
              <a:extLst>
                <a:ext uri="{FF2B5EF4-FFF2-40B4-BE49-F238E27FC236}">
                  <a16:creationId xmlns="" xmlns:a16="http://schemas.microsoft.com/office/drawing/2014/main" id="{D0E935BA-41E6-49E8-966B-BF2ADB4D7238}"/>
                </a:ext>
              </a:extLst>
            </p:cNvPr>
            <p:cNvSpPr/>
            <p:nvPr/>
          </p:nvSpPr>
          <p:spPr>
            <a:xfrm>
              <a:off x="-434109" y="1201878"/>
              <a:ext cx="240145" cy="240145"/>
            </a:xfrm>
            <a:prstGeom prst="rect">
              <a:avLst/>
            </a:prstGeom>
            <a:solidFill>
              <a:srgbClr val="5859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Прямоугольник 31">
              <a:extLst>
                <a:ext uri="{FF2B5EF4-FFF2-40B4-BE49-F238E27FC236}">
                  <a16:creationId xmlns="" xmlns:a16="http://schemas.microsoft.com/office/drawing/2014/main" id="{8F2C34BF-29F3-4407-9CF1-2E05394DC254}"/>
                </a:ext>
              </a:extLst>
            </p:cNvPr>
            <p:cNvSpPr/>
            <p:nvPr/>
          </p:nvSpPr>
          <p:spPr>
            <a:xfrm>
              <a:off x="-434109" y="0"/>
              <a:ext cx="240145" cy="240145"/>
            </a:xfrm>
            <a:prstGeom prst="rect">
              <a:avLst/>
            </a:prstGeom>
            <a:solidFill>
              <a:srgbClr val="F99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D6C07A13-B19A-411C-B12A-1946FB1EE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4074" y="2558702"/>
            <a:ext cx="7994471" cy="1325563"/>
          </a:xfrm>
        </p:spPr>
        <p:txBody>
          <a:bodyPr>
            <a:normAutofit fontScale="90000"/>
          </a:bodyPr>
          <a:lstStyle/>
          <a:p>
            <a:pPr defTabSz="457139" fontAlgn="base">
              <a:spcAft>
                <a:spcPct val="0"/>
              </a:spcAft>
              <a:defRPr/>
            </a:pPr>
            <a:r>
              <a:rPr lang="ru-RU" b="1" dirty="0"/>
              <a:t>Путь промышленного предприятия </a:t>
            </a:r>
            <a:br>
              <a:rPr lang="ru-RU" b="1" dirty="0"/>
            </a:br>
            <a:r>
              <a:rPr lang="ru-RU" b="1" dirty="0"/>
              <a:t>к цифровой трансформации: </a:t>
            </a:r>
            <a:br>
              <a:rPr lang="ru-RU" b="1" dirty="0"/>
            </a:br>
            <a:r>
              <a:rPr lang="ru-RU" b="1" dirty="0"/>
              <a:t>от концепции к реализации</a:t>
            </a:r>
            <a:endParaRPr lang="ru-RU" b="1" dirty="0">
              <a:latin typeface="Verdana" pitchFamily="34" charset="0"/>
              <a:cs typeface="Arial" charset="0"/>
            </a:endParaRP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A45E0121-18ED-4644-865B-5ED62CF762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20000"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dirty="0">
                <a:solidFill>
                  <a:prstClr val="white"/>
                </a:solidFill>
                <a:latin typeface="Verdana" panose="020B0604030504040204" pitchFamily="34" charset="0"/>
              </a:rPr>
              <a:t>Малышева Екатерина Ивановна, руководитель проектов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dirty="0">
                <a:solidFill>
                  <a:prstClr val="white"/>
                </a:solidFill>
                <a:latin typeface="Verdana" panose="020B0604030504040204" pitchFamily="34" charset="0"/>
              </a:rPr>
              <a:t>ООО «Центр консалтинговых проектов»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865980" y="684201"/>
            <a:ext cx="6270756" cy="553998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x-none" sz="3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Арктика – территория цифровизации</a:t>
            </a:r>
            <a:endParaRPr lang="ru-RU" sz="30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8302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Рисунок 67">
            <a:extLst>
              <a:ext uri="{FF2B5EF4-FFF2-40B4-BE49-F238E27FC236}">
                <a16:creationId xmlns="" xmlns:a16="http://schemas.microsoft.com/office/drawing/2014/main" id="{17AE160F-BF71-4EDF-8A66-2C9ADFBFD9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5414850" y="-70878"/>
            <a:ext cx="6878638" cy="6878638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8AA203EB-ABD6-4A78-915B-B3343B6F7B2E}"/>
              </a:ext>
            </a:extLst>
          </p:cNvPr>
          <p:cNvSpPr/>
          <p:nvPr/>
        </p:nvSpPr>
        <p:spPr>
          <a:xfrm>
            <a:off x="1316657" y="135904"/>
            <a:ext cx="1072001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30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Heraclito ExtraBold" pitchFamily="2" charset="0"/>
              </a:rPr>
              <a:t>Архитектура решения по результатам Концепции</a:t>
            </a:r>
            <a:endParaRPr lang="ru-RU" sz="3000" dirty="0">
              <a:solidFill>
                <a:prstClr val="black">
                  <a:lumMod val="85000"/>
                  <a:lumOff val="15000"/>
                </a:prstClr>
              </a:solidFill>
              <a:latin typeface="Heraclito ExtraBold" pitchFamily="2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628EFEB0-7DFE-4423-AE94-8E93AAEB9C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4533" y="304855"/>
            <a:ext cx="835415" cy="477380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54" y="812990"/>
            <a:ext cx="11869615" cy="588674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614078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Рисунок 67">
            <a:extLst>
              <a:ext uri="{FF2B5EF4-FFF2-40B4-BE49-F238E27FC236}">
                <a16:creationId xmlns="" xmlns:a16="http://schemas.microsoft.com/office/drawing/2014/main" id="{17AE160F-BF71-4EDF-8A66-2C9ADFBFD9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5414850" y="-70878"/>
            <a:ext cx="6878638" cy="6878638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8AA203EB-ABD6-4A78-915B-B3343B6F7B2E}"/>
              </a:ext>
            </a:extLst>
          </p:cNvPr>
          <p:cNvSpPr/>
          <p:nvPr/>
        </p:nvSpPr>
        <p:spPr>
          <a:xfrm>
            <a:off x="1316657" y="135904"/>
            <a:ext cx="100781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36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Heraclito ExtraBold" pitchFamily="2" charset="0"/>
              </a:rPr>
              <a:t>Планирование внедрения по очередям</a:t>
            </a:r>
            <a:endParaRPr lang="ru-RU" sz="3600" dirty="0">
              <a:solidFill>
                <a:prstClr val="black">
                  <a:lumMod val="85000"/>
                  <a:lumOff val="15000"/>
                </a:prstClr>
              </a:solidFill>
              <a:latin typeface="Heraclito ExtraBold" pitchFamily="2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628EFEB0-7DFE-4423-AE94-8E93AAEB9C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4533" y="304855"/>
            <a:ext cx="835415" cy="4773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8246" y="894635"/>
            <a:ext cx="9210675" cy="5800725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D33C7FDC-5FE8-4957-8604-C1BF8B7D39EB}"/>
              </a:ext>
            </a:extLst>
          </p:cNvPr>
          <p:cNvSpPr/>
          <p:nvPr/>
        </p:nvSpPr>
        <p:spPr>
          <a:xfrm>
            <a:off x="3259822" y="989017"/>
            <a:ext cx="3946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schemeClr val="accent2"/>
                </a:solidFill>
                <a:latin typeface="Heraclito ExtraBold" pitchFamily="2" charset="0"/>
              </a:rPr>
              <a:t>#1</a:t>
            </a:r>
            <a:endParaRPr lang="ru-RU" sz="1400" dirty="0">
              <a:solidFill>
                <a:schemeClr val="accent2"/>
              </a:solidFill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="" xmlns:a16="http://schemas.microsoft.com/office/drawing/2014/main" id="{D33C7FDC-5FE8-4957-8604-C1BF8B7D39EB}"/>
              </a:ext>
            </a:extLst>
          </p:cNvPr>
          <p:cNvSpPr/>
          <p:nvPr/>
        </p:nvSpPr>
        <p:spPr>
          <a:xfrm>
            <a:off x="7929384" y="989017"/>
            <a:ext cx="3946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schemeClr val="accent2"/>
                </a:solidFill>
                <a:latin typeface="Heraclito ExtraBold" pitchFamily="2" charset="0"/>
              </a:rPr>
              <a:t>#1</a:t>
            </a:r>
            <a:endParaRPr lang="ru-RU" sz="1400" dirty="0">
              <a:solidFill>
                <a:schemeClr val="accent2"/>
              </a:solidFill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="" xmlns:a16="http://schemas.microsoft.com/office/drawing/2014/main" id="{D33C7FDC-5FE8-4957-8604-C1BF8B7D39EB}"/>
              </a:ext>
            </a:extLst>
          </p:cNvPr>
          <p:cNvSpPr/>
          <p:nvPr/>
        </p:nvSpPr>
        <p:spPr>
          <a:xfrm>
            <a:off x="10084412" y="989016"/>
            <a:ext cx="3946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schemeClr val="accent2"/>
                </a:solidFill>
                <a:latin typeface="Heraclito ExtraBold" pitchFamily="2" charset="0"/>
              </a:rPr>
              <a:t>#1</a:t>
            </a:r>
            <a:endParaRPr lang="ru-RU" sz="1400" dirty="0">
              <a:solidFill>
                <a:schemeClr val="accent2"/>
              </a:solidFill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="" xmlns:a16="http://schemas.microsoft.com/office/drawing/2014/main" id="{D33C7FDC-5FE8-4957-8604-C1BF8B7D39EB}"/>
              </a:ext>
            </a:extLst>
          </p:cNvPr>
          <p:cNvSpPr/>
          <p:nvPr/>
        </p:nvSpPr>
        <p:spPr>
          <a:xfrm>
            <a:off x="10084412" y="3688299"/>
            <a:ext cx="3946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schemeClr val="accent2"/>
                </a:solidFill>
                <a:latin typeface="Heraclito ExtraBold" pitchFamily="2" charset="0"/>
              </a:rPr>
              <a:t>#1</a:t>
            </a:r>
            <a:endParaRPr lang="ru-RU" sz="1400" dirty="0">
              <a:solidFill>
                <a:schemeClr val="accent2"/>
              </a:solidFill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="" xmlns:a16="http://schemas.microsoft.com/office/drawing/2014/main" id="{D33C7FDC-5FE8-4957-8604-C1BF8B7D39EB}"/>
              </a:ext>
            </a:extLst>
          </p:cNvPr>
          <p:cNvSpPr/>
          <p:nvPr/>
        </p:nvSpPr>
        <p:spPr>
          <a:xfrm>
            <a:off x="7881508" y="3688297"/>
            <a:ext cx="3946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schemeClr val="accent2"/>
                </a:solidFill>
                <a:latin typeface="Heraclito ExtraBold" pitchFamily="2" charset="0"/>
              </a:rPr>
              <a:t>#1</a:t>
            </a:r>
            <a:endParaRPr lang="ru-RU" sz="1400" dirty="0">
              <a:solidFill>
                <a:schemeClr val="accent2"/>
              </a:solidFill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="" xmlns:a16="http://schemas.microsoft.com/office/drawing/2014/main" id="{D33C7FDC-5FE8-4957-8604-C1BF8B7D39EB}"/>
              </a:ext>
            </a:extLst>
          </p:cNvPr>
          <p:cNvSpPr/>
          <p:nvPr/>
        </p:nvSpPr>
        <p:spPr>
          <a:xfrm>
            <a:off x="7891928" y="2338560"/>
            <a:ext cx="3946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schemeClr val="accent2"/>
                </a:solidFill>
                <a:latin typeface="Heraclito ExtraBold" pitchFamily="2" charset="0"/>
              </a:rPr>
              <a:t>#1</a:t>
            </a:r>
            <a:endParaRPr lang="ru-RU" sz="1400" dirty="0">
              <a:solidFill>
                <a:schemeClr val="accent2"/>
              </a:solidFill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="" xmlns:a16="http://schemas.microsoft.com/office/drawing/2014/main" id="{D33C7FDC-5FE8-4957-8604-C1BF8B7D39EB}"/>
              </a:ext>
            </a:extLst>
          </p:cNvPr>
          <p:cNvSpPr/>
          <p:nvPr/>
        </p:nvSpPr>
        <p:spPr>
          <a:xfrm>
            <a:off x="5623876" y="3688296"/>
            <a:ext cx="3946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schemeClr val="accent2"/>
                </a:solidFill>
                <a:latin typeface="Heraclito ExtraBold" pitchFamily="2" charset="0"/>
              </a:rPr>
              <a:t>#1</a:t>
            </a:r>
            <a:endParaRPr lang="ru-RU" sz="1400" dirty="0">
              <a:solidFill>
                <a:schemeClr val="accent2"/>
              </a:solidFill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="" xmlns:a16="http://schemas.microsoft.com/office/drawing/2014/main" id="{D33C7FDC-5FE8-4957-8604-C1BF8B7D39EB}"/>
              </a:ext>
            </a:extLst>
          </p:cNvPr>
          <p:cNvSpPr/>
          <p:nvPr/>
        </p:nvSpPr>
        <p:spPr>
          <a:xfrm>
            <a:off x="5646511" y="4961589"/>
            <a:ext cx="3946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schemeClr val="accent2"/>
                </a:solidFill>
                <a:latin typeface="Heraclito ExtraBold" pitchFamily="2" charset="0"/>
              </a:rPr>
              <a:t>#1</a:t>
            </a:r>
            <a:endParaRPr lang="ru-RU" sz="1400" dirty="0">
              <a:solidFill>
                <a:schemeClr val="accent2"/>
              </a:solidFill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="" xmlns:a16="http://schemas.microsoft.com/office/drawing/2014/main" id="{D33C7FDC-5FE8-4957-8604-C1BF8B7D39EB}"/>
              </a:ext>
            </a:extLst>
          </p:cNvPr>
          <p:cNvSpPr/>
          <p:nvPr/>
        </p:nvSpPr>
        <p:spPr>
          <a:xfrm>
            <a:off x="3259822" y="3688298"/>
            <a:ext cx="3946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schemeClr val="accent2"/>
                </a:solidFill>
                <a:latin typeface="Heraclito ExtraBold" pitchFamily="2" charset="0"/>
              </a:rPr>
              <a:t>#1</a:t>
            </a:r>
            <a:endParaRPr lang="ru-RU" sz="1400" dirty="0">
              <a:solidFill>
                <a:schemeClr val="accent2"/>
              </a:solidFill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="" xmlns:a16="http://schemas.microsoft.com/office/drawing/2014/main" id="{D33C7FDC-5FE8-4957-8604-C1BF8B7D39EB}"/>
              </a:ext>
            </a:extLst>
          </p:cNvPr>
          <p:cNvSpPr/>
          <p:nvPr/>
        </p:nvSpPr>
        <p:spPr>
          <a:xfrm>
            <a:off x="3259822" y="2360563"/>
            <a:ext cx="3946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schemeClr val="accent2"/>
                </a:solidFill>
                <a:latin typeface="Heraclito ExtraBold" pitchFamily="2" charset="0"/>
              </a:rPr>
              <a:t>#1</a:t>
            </a:r>
            <a:endParaRPr lang="ru-RU" sz="1400" dirty="0">
              <a:solidFill>
                <a:schemeClr val="accent2"/>
              </a:solidFill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="" xmlns:a16="http://schemas.microsoft.com/office/drawing/2014/main" id="{D33C7FDC-5FE8-4957-8604-C1BF8B7D39EB}"/>
              </a:ext>
            </a:extLst>
          </p:cNvPr>
          <p:cNvSpPr/>
          <p:nvPr/>
        </p:nvSpPr>
        <p:spPr>
          <a:xfrm>
            <a:off x="5624663" y="2369308"/>
            <a:ext cx="4154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smtClean="0">
                <a:solidFill>
                  <a:schemeClr val="accent2"/>
                </a:solidFill>
                <a:latin typeface="Heraclito ExtraBold" pitchFamily="2" charset="0"/>
              </a:rPr>
              <a:t>#</a:t>
            </a:r>
            <a:r>
              <a:rPr lang="ru-RU" sz="1400" dirty="0" smtClean="0">
                <a:solidFill>
                  <a:schemeClr val="accent2"/>
                </a:solidFill>
                <a:latin typeface="Heraclito ExtraBold" pitchFamily="2" charset="0"/>
              </a:rPr>
              <a:t>2</a:t>
            </a:r>
            <a:endParaRPr lang="ru-RU" sz="1400" dirty="0">
              <a:solidFill>
                <a:schemeClr val="accent2"/>
              </a:solidFill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="" xmlns:a16="http://schemas.microsoft.com/office/drawing/2014/main" id="{D33C7FDC-5FE8-4957-8604-C1BF8B7D39EB}"/>
              </a:ext>
            </a:extLst>
          </p:cNvPr>
          <p:cNvSpPr/>
          <p:nvPr/>
        </p:nvSpPr>
        <p:spPr>
          <a:xfrm>
            <a:off x="10138355" y="2373485"/>
            <a:ext cx="4154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smtClean="0">
                <a:solidFill>
                  <a:schemeClr val="accent2"/>
                </a:solidFill>
                <a:latin typeface="Heraclito ExtraBold" pitchFamily="2" charset="0"/>
              </a:rPr>
              <a:t>#</a:t>
            </a:r>
            <a:r>
              <a:rPr lang="ru-RU" sz="1400" dirty="0" smtClean="0">
                <a:solidFill>
                  <a:schemeClr val="accent2"/>
                </a:solidFill>
                <a:latin typeface="Heraclito ExtraBold" pitchFamily="2" charset="0"/>
              </a:rPr>
              <a:t>2</a:t>
            </a:r>
            <a:endParaRPr lang="ru-RU" sz="1400" dirty="0">
              <a:solidFill>
                <a:schemeClr val="accent2"/>
              </a:solidFill>
            </a:endParaRPr>
          </a:p>
        </p:txBody>
      </p:sp>
      <p:sp>
        <p:nvSpPr>
          <p:cNvPr id="33" name="Прямоугольник 32">
            <a:extLst>
              <a:ext uri="{FF2B5EF4-FFF2-40B4-BE49-F238E27FC236}">
                <a16:creationId xmlns="" xmlns:a16="http://schemas.microsoft.com/office/drawing/2014/main" id="{D33C7FDC-5FE8-4957-8604-C1BF8B7D39EB}"/>
              </a:ext>
            </a:extLst>
          </p:cNvPr>
          <p:cNvSpPr/>
          <p:nvPr/>
        </p:nvSpPr>
        <p:spPr>
          <a:xfrm>
            <a:off x="10063573" y="5037940"/>
            <a:ext cx="4154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smtClean="0">
                <a:solidFill>
                  <a:schemeClr val="accent2"/>
                </a:solidFill>
                <a:latin typeface="Heraclito ExtraBold" pitchFamily="2" charset="0"/>
              </a:rPr>
              <a:t>#</a:t>
            </a:r>
            <a:r>
              <a:rPr lang="ru-RU" sz="1400" dirty="0" smtClean="0">
                <a:solidFill>
                  <a:schemeClr val="accent2"/>
                </a:solidFill>
                <a:latin typeface="Heraclito ExtraBold" pitchFamily="2" charset="0"/>
              </a:rPr>
              <a:t>2</a:t>
            </a:r>
            <a:endParaRPr lang="ru-RU" sz="14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0272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Рисунок 67">
            <a:extLst>
              <a:ext uri="{FF2B5EF4-FFF2-40B4-BE49-F238E27FC236}">
                <a16:creationId xmlns="" xmlns:a16="http://schemas.microsoft.com/office/drawing/2014/main" id="{17AE160F-BF71-4EDF-8A66-2C9ADFBFD9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-730973" y="-273101"/>
            <a:ext cx="6878638" cy="6878638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8AA203EB-ABD6-4A78-915B-B3343B6F7B2E}"/>
              </a:ext>
            </a:extLst>
          </p:cNvPr>
          <p:cNvSpPr/>
          <p:nvPr/>
        </p:nvSpPr>
        <p:spPr>
          <a:xfrm>
            <a:off x="1316657" y="135904"/>
            <a:ext cx="1072001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30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Heraclito ExtraBold" pitchFamily="2" charset="0"/>
              </a:rPr>
              <a:t>Обмен данными</a:t>
            </a:r>
            <a:endParaRPr lang="ru-RU" sz="3000" dirty="0">
              <a:solidFill>
                <a:prstClr val="black">
                  <a:lumMod val="85000"/>
                  <a:lumOff val="15000"/>
                </a:prstClr>
              </a:solidFill>
              <a:latin typeface="Heraclito ExtraBold" pitchFamily="2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628EFEB0-7DFE-4423-AE94-8E93AAEB9C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4533" y="304855"/>
            <a:ext cx="835415" cy="477380"/>
          </a:xfrm>
          <a:prstGeom prst="rect">
            <a:avLst/>
          </a:prstGeom>
        </p:spPr>
      </p:pic>
      <p:pic>
        <p:nvPicPr>
          <p:cNvPr id="7" name="Picture 2" descr="1С:Шина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972" y="1909314"/>
            <a:ext cx="7591720" cy="4182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6675" y="946311"/>
            <a:ext cx="121253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Выбор интеграционной Шины -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программного продукта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класса «Сервисная шина предприятия</a:t>
            </a: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», 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обеспечивающий обмен данными между различными информационными системами</a:t>
            </a:r>
            <a:r>
              <a:rPr lang="ru-RU" dirty="0">
                <a:latin typeface="Open Sans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87705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Рисунок 67">
            <a:extLst>
              <a:ext uri="{FF2B5EF4-FFF2-40B4-BE49-F238E27FC236}">
                <a16:creationId xmlns="" xmlns:a16="http://schemas.microsoft.com/office/drawing/2014/main" id="{17AE160F-BF71-4EDF-8A66-2C9ADFBFD9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5133769" y="5055038"/>
            <a:ext cx="6878638" cy="6878638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8AA203EB-ABD6-4A78-915B-B3343B6F7B2E}"/>
              </a:ext>
            </a:extLst>
          </p:cNvPr>
          <p:cNvSpPr/>
          <p:nvPr/>
        </p:nvSpPr>
        <p:spPr>
          <a:xfrm>
            <a:off x="1316657" y="135904"/>
            <a:ext cx="1072001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30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Heraclito ExtraBold" pitchFamily="2" charset="0"/>
              </a:rPr>
              <a:t>Тернистый путь автоматизации</a:t>
            </a:r>
            <a:endParaRPr lang="ru-RU" sz="3000" dirty="0">
              <a:solidFill>
                <a:prstClr val="black">
                  <a:lumMod val="85000"/>
                  <a:lumOff val="15000"/>
                </a:prstClr>
              </a:solidFill>
              <a:latin typeface="Heraclito ExtraBold" pitchFamily="2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628EFEB0-7DFE-4423-AE94-8E93AAEB9C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4533" y="304855"/>
            <a:ext cx="835415" cy="477380"/>
          </a:xfrm>
          <a:prstGeom prst="rect">
            <a:avLst/>
          </a:prstGeom>
        </p:spPr>
      </p:pic>
      <p:pic>
        <p:nvPicPr>
          <p:cNvPr id="2050" name="Picture 2" descr="Ход Конем - Ход Конем updated their profile picture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3540" y="49561"/>
            <a:ext cx="1223482" cy="1196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13331" y="4484209"/>
            <a:ext cx="8023338" cy="228641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23637" y="1983661"/>
            <a:ext cx="6513032" cy="231917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93508" y="874568"/>
            <a:ext cx="115365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СПРУТ-ОКП</a:t>
            </a:r>
          </a:p>
          <a:p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Система оперативно-календарного планирования и диспетчеризации производства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18162" y="1594540"/>
            <a:ext cx="5282513" cy="27270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0215" indent="-285750" algn="just">
              <a:lnSpc>
                <a:spcPct val="107000"/>
              </a:lnSpc>
              <a:buSzPct val="110000"/>
              <a:buBlip>
                <a:blip r:embed="rId9"/>
              </a:buBlip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Ведение технологических маршрутов изделий</a:t>
            </a:r>
          </a:p>
          <a:p>
            <a:pPr marL="450215" indent="-285750" algn="just">
              <a:lnSpc>
                <a:spcPct val="107000"/>
              </a:lnSpc>
              <a:buSzPct val="110000"/>
              <a:buBlip>
                <a:blip r:embed="rId9"/>
              </a:buBlip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Работа по производственному плану</a:t>
            </a:r>
          </a:p>
          <a:p>
            <a:pPr marL="450215" indent="-285750" algn="just">
              <a:lnSpc>
                <a:spcPct val="107000"/>
              </a:lnSpc>
              <a:buSzPct val="110000"/>
              <a:buBlip>
                <a:blip r:embed="rId9"/>
              </a:buBlip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Исключение простоя оборудования</a:t>
            </a:r>
          </a:p>
          <a:p>
            <a:pPr marL="450215" indent="-285750" algn="just">
              <a:lnSpc>
                <a:spcPct val="107000"/>
              </a:lnSpc>
              <a:buSzPct val="110000"/>
              <a:buBlip>
                <a:blip r:embed="rId9"/>
              </a:buBlip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Контроль выполнения заказов в срок</a:t>
            </a:r>
          </a:p>
          <a:p>
            <a:pPr marL="450215" indent="-285750" algn="just">
              <a:lnSpc>
                <a:spcPct val="107000"/>
              </a:lnSpc>
              <a:buSzPct val="110000"/>
              <a:buBlip>
                <a:blip r:embed="rId9"/>
              </a:buBlip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Планирование закупок и обеспечение складов</a:t>
            </a:r>
          </a:p>
          <a:p>
            <a:pPr marL="450215" indent="-285750" algn="just">
              <a:lnSpc>
                <a:spcPct val="107000"/>
              </a:lnSpc>
              <a:buSzPct val="110000"/>
              <a:buBlip>
                <a:blip r:embed="rId9"/>
              </a:buBlip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Расчёт плановой и фактической себестоимости изделий</a:t>
            </a:r>
          </a:p>
          <a:p>
            <a:pPr marL="450215" indent="-285750" algn="just">
              <a:lnSpc>
                <a:spcPct val="107000"/>
              </a:lnSpc>
              <a:buSzPct val="110000"/>
              <a:buBlip>
                <a:blip r:embed="rId9"/>
              </a:buBlip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Ведение план/</a:t>
            </a:r>
            <a:r>
              <a:rPr lang="ru-RU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фактного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анализа</a:t>
            </a:r>
          </a:p>
        </p:txBody>
      </p:sp>
    </p:spTree>
    <p:extLst>
      <p:ext uri="{BB962C8B-B14F-4D97-AF65-F5344CB8AC3E}">
        <p14:creationId xmlns:p14="http://schemas.microsoft.com/office/powerpoint/2010/main" val="6320899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Рисунок 67">
            <a:extLst>
              <a:ext uri="{FF2B5EF4-FFF2-40B4-BE49-F238E27FC236}">
                <a16:creationId xmlns="" xmlns:a16="http://schemas.microsoft.com/office/drawing/2014/main" id="{17AE160F-BF71-4EDF-8A66-2C9ADFBFD9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5133769" y="5055038"/>
            <a:ext cx="6878638" cy="6878638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8AA203EB-ABD6-4A78-915B-B3343B6F7B2E}"/>
              </a:ext>
            </a:extLst>
          </p:cNvPr>
          <p:cNvSpPr/>
          <p:nvPr/>
        </p:nvSpPr>
        <p:spPr>
          <a:xfrm>
            <a:off x="1316657" y="135904"/>
            <a:ext cx="1072001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30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Heraclito ExtraBold" pitchFamily="2" charset="0"/>
              </a:rPr>
              <a:t>Тернистый путь автоматизации</a:t>
            </a:r>
            <a:endParaRPr lang="ru-RU" sz="3000" dirty="0">
              <a:solidFill>
                <a:prstClr val="black">
                  <a:lumMod val="85000"/>
                  <a:lumOff val="15000"/>
                </a:prstClr>
              </a:solidFill>
              <a:latin typeface="Heraclito ExtraBold" pitchFamily="2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628EFEB0-7DFE-4423-AE94-8E93AAEB9C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4533" y="304855"/>
            <a:ext cx="835415" cy="477380"/>
          </a:xfrm>
          <a:prstGeom prst="rect">
            <a:avLst/>
          </a:prstGeom>
        </p:spPr>
      </p:pic>
      <p:pic>
        <p:nvPicPr>
          <p:cNvPr id="2050" name="Picture 2" descr="Ход Конем - Ход Конем updated their profile picture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3540" y="49561"/>
            <a:ext cx="1223482" cy="1196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93508" y="874568"/>
            <a:ext cx="112507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СПРУТ-ТП — </a:t>
            </a:r>
            <a:endParaRPr lang="ru-RU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инструмент </a:t>
            </a:r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для проектирования и документирования техпроцессов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60158" y="1737054"/>
            <a:ext cx="8821917" cy="13864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0215" indent="-285750" algn="just">
              <a:lnSpc>
                <a:spcPct val="107000"/>
              </a:lnSpc>
              <a:buSzPct val="110000"/>
              <a:buBlip>
                <a:blip r:embed="rId7"/>
              </a:buBlip>
            </a:pP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Сокращение 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сроков подготовки производства, оптимизация материальных и трудовых затрат</a:t>
            </a:r>
          </a:p>
          <a:p>
            <a:pPr marL="450215" indent="-285750" algn="just">
              <a:lnSpc>
                <a:spcPct val="107000"/>
              </a:lnSpc>
              <a:buSzPct val="110000"/>
              <a:buBlip>
                <a:blip r:embed="rId7"/>
              </a:buBlip>
            </a:pP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Ускорение проектирования</a:t>
            </a:r>
            <a:endParaRPr lang="ru-RU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0215" indent="-285750" algn="just">
              <a:lnSpc>
                <a:spcPct val="107000"/>
              </a:lnSpc>
              <a:buSzPct val="110000"/>
              <a:buBlip>
                <a:blip r:embed="rId7"/>
              </a:buBlip>
            </a:pP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Повышение точности 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нормирования </a:t>
            </a: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материальных и трудовых 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затрат</a:t>
            </a:r>
          </a:p>
          <a:p>
            <a:pPr marL="450215" indent="-285750" algn="just">
              <a:lnSpc>
                <a:spcPct val="107000"/>
              </a:lnSpc>
              <a:buSzPct val="110000"/>
              <a:buBlip>
                <a:blip r:embed="rId7"/>
              </a:buBlip>
            </a:pP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Стандартизация техпроцессов</a:t>
            </a:r>
            <a:endParaRPr lang="ru-RU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81600" y="2810602"/>
            <a:ext cx="6765422" cy="3790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2583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Рисунок 67">
            <a:extLst>
              <a:ext uri="{FF2B5EF4-FFF2-40B4-BE49-F238E27FC236}">
                <a16:creationId xmlns="" xmlns:a16="http://schemas.microsoft.com/office/drawing/2014/main" id="{17AE160F-BF71-4EDF-8A66-2C9ADFBFD9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3392619" y="-20638"/>
            <a:ext cx="6878638" cy="6878638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8AA203EB-ABD6-4A78-915B-B3343B6F7B2E}"/>
              </a:ext>
            </a:extLst>
          </p:cNvPr>
          <p:cNvSpPr/>
          <p:nvPr/>
        </p:nvSpPr>
        <p:spPr>
          <a:xfrm>
            <a:off x="1471932" y="205884"/>
            <a:ext cx="1072001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30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Heraclito ExtraBold" pitchFamily="2" charset="0"/>
              </a:rPr>
              <a:t>Выводы</a:t>
            </a:r>
            <a:endParaRPr lang="ru-RU" sz="3000" dirty="0">
              <a:solidFill>
                <a:prstClr val="black">
                  <a:lumMod val="85000"/>
                  <a:lumOff val="15000"/>
                </a:prstClr>
              </a:solidFill>
              <a:latin typeface="Heraclito ExtraBold" pitchFamily="2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628EFEB0-7DFE-4423-AE94-8E93AAEB9C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4533" y="304855"/>
            <a:ext cx="835415" cy="47738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04533" y="1186203"/>
            <a:ext cx="10353476" cy="23829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0215" indent="-285750" algn="just">
              <a:lnSpc>
                <a:spcPct val="107000"/>
              </a:lnSpc>
              <a:buSzPct val="110000"/>
              <a:buBlip>
                <a:blip r:embed="rId6"/>
              </a:buBlip>
            </a:pPr>
            <a:r>
              <a:rPr lang="ru-RU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Обоснование выбора ИС на основе поверхностных знаний </a:t>
            </a: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сотрудникам без необходимых компетенций</a:t>
            </a:r>
            <a:endParaRPr lang="ru-RU" sz="20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0215" indent="-285750" algn="just">
              <a:lnSpc>
                <a:spcPct val="107000"/>
              </a:lnSpc>
              <a:buSzPct val="110000"/>
              <a:buBlip>
                <a:blip r:embed="rId6"/>
              </a:buBlip>
            </a:pPr>
            <a:r>
              <a:rPr lang="ru-RU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Пропуск обязательных шагов </a:t>
            </a: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 выборе </a:t>
            </a:r>
            <a:r>
              <a:rPr lang="ru-RU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ИС:</a:t>
            </a:r>
          </a:p>
          <a:p>
            <a:pPr marL="907415" lvl="1" indent="-285750" algn="just">
              <a:lnSpc>
                <a:spcPct val="107000"/>
              </a:lnSpc>
              <a:buSzPct val="110000"/>
              <a:buBlip>
                <a:blip r:embed="rId6"/>
              </a:buBlip>
            </a:pPr>
            <a:r>
              <a:rPr lang="ru-RU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Моделирование контрольного примера экспертами</a:t>
            </a:r>
          </a:p>
          <a:p>
            <a:pPr marL="907415" lvl="1" indent="-285750" algn="just">
              <a:lnSpc>
                <a:spcPct val="107000"/>
              </a:lnSpc>
              <a:buSzPct val="110000"/>
              <a:buBlip>
                <a:blip r:embed="rId6"/>
              </a:buBlip>
            </a:pPr>
            <a:r>
              <a:rPr lang="ru-RU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Демонстрация результатов моделирования</a:t>
            </a:r>
          </a:p>
          <a:p>
            <a:pPr marL="907415" lvl="1" indent="-285750" algn="just">
              <a:lnSpc>
                <a:spcPct val="107000"/>
              </a:lnSpc>
              <a:buSzPct val="110000"/>
              <a:buBlip>
                <a:blip r:embed="rId6"/>
              </a:buBlip>
            </a:pPr>
            <a:r>
              <a:rPr lang="ru-RU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Определение функциональных разрывов с выходом на ТЗ</a:t>
            </a:r>
          </a:p>
          <a:p>
            <a:pPr marL="907415" lvl="1" indent="-285750" algn="just">
              <a:lnSpc>
                <a:spcPct val="107000"/>
              </a:lnSpc>
              <a:buSzPct val="110000"/>
              <a:buBlip>
                <a:blip r:embed="rId6"/>
              </a:buBlip>
            </a:pPr>
            <a:r>
              <a:rPr lang="ru-RU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Составление Дорожной карты внедрения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948693" y="4740401"/>
            <a:ext cx="9393383" cy="1080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0215" indent="-285750" algn="just">
              <a:lnSpc>
                <a:spcPct val="107000"/>
              </a:lnSpc>
              <a:buSzPct val="110000"/>
              <a:buBlip>
                <a:blip r:embed="rId6"/>
              </a:buBlip>
            </a:pPr>
            <a:r>
              <a:rPr lang="ru-RU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Увеличение сроков проекта</a:t>
            </a:r>
          </a:p>
          <a:p>
            <a:pPr marL="450215" indent="-285750" algn="just">
              <a:lnSpc>
                <a:spcPct val="107000"/>
              </a:lnSpc>
              <a:buSzPct val="110000"/>
              <a:buBlip>
                <a:blip r:embed="rId6"/>
              </a:buBlip>
            </a:pPr>
            <a:r>
              <a:rPr lang="ru-RU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Увеличение трудоемкости проекта за счет дополнительного моделирования</a:t>
            </a:r>
          </a:p>
          <a:p>
            <a:pPr marL="450215" indent="-285750" algn="just">
              <a:lnSpc>
                <a:spcPct val="107000"/>
              </a:lnSpc>
              <a:buSzPct val="110000"/>
              <a:buBlip>
                <a:blip r:embed="rId6"/>
              </a:buBlip>
            </a:pP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Пересмотр всех функциональных </a:t>
            </a:r>
            <a:r>
              <a:rPr lang="ru-RU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взаимосвязей 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8AA203EB-ABD6-4A78-915B-B3343B6F7B2E}"/>
              </a:ext>
            </a:extLst>
          </p:cNvPr>
          <p:cNvSpPr/>
          <p:nvPr/>
        </p:nvSpPr>
        <p:spPr>
          <a:xfrm>
            <a:off x="2178650" y="3973131"/>
            <a:ext cx="575201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30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Heraclito ExtraBold" pitchFamily="2" charset="0"/>
              </a:rPr>
              <a:t>И последствия</a:t>
            </a:r>
            <a:endParaRPr lang="ru-RU" sz="3000" dirty="0">
              <a:solidFill>
                <a:prstClr val="black">
                  <a:lumMod val="85000"/>
                  <a:lumOff val="15000"/>
                </a:prstClr>
              </a:solidFill>
              <a:latin typeface="Heraclito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1132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Рисунок 67">
            <a:extLst>
              <a:ext uri="{FF2B5EF4-FFF2-40B4-BE49-F238E27FC236}">
                <a16:creationId xmlns="" xmlns:a16="http://schemas.microsoft.com/office/drawing/2014/main" id="{17AE160F-BF71-4EDF-8A66-2C9ADFBFD9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5133769" y="5055038"/>
            <a:ext cx="6878638" cy="6878638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8AA203EB-ABD6-4A78-915B-B3343B6F7B2E}"/>
              </a:ext>
            </a:extLst>
          </p:cNvPr>
          <p:cNvSpPr/>
          <p:nvPr/>
        </p:nvSpPr>
        <p:spPr>
          <a:xfrm>
            <a:off x="1316657" y="135904"/>
            <a:ext cx="1072001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30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Heraclito ExtraBold" pitchFamily="2" charset="0"/>
              </a:rPr>
              <a:t>Новый поворот</a:t>
            </a:r>
            <a:endParaRPr lang="ru-RU" sz="3000" dirty="0">
              <a:solidFill>
                <a:prstClr val="black">
                  <a:lumMod val="85000"/>
                  <a:lumOff val="15000"/>
                </a:prstClr>
              </a:solidFill>
              <a:latin typeface="Heraclito ExtraBold" pitchFamily="2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628EFEB0-7DFE-4423-AE94-8E93AAEB9C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4533" y="304855"/>
            <a:ext cx="835415" cy="47738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12068" y="1151567"/>
            <a:ext cx="101951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var(--h5_typography-font-family)"/>
              </a:rPr>
              <a:t>Компас + Лоцман + Вертикаль</a:t>
            </a:r>
            <a:endParaRPr lang="ru-RU" b="1" dirty="0">
              <a:latin typeface="var(--h5_typography-font-family)"/>
            </a:endParaRPr>
          </a:p>
        </p:txBody>
      </p:sp>
      <p:pic>
        <p:nvPicPr>
          <p:cNvPr id="9" name="Picture 2" descr="Рис. 1. Взаимодействие компонентов комплекса систем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4" y="1684661"/>
            <a:ext cx="5715000" cy="466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6079143" y="1890231"/>
            <a:ext cx="5745304" cy="371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0215" indent="-285750" algn="just">
              <a:lnSpc>
                <a:spcPct val="107000"/>
              </a:lnSpc>
              <a:buSzPct val="110000"/>
              <a:buBlip>
                <a:blip r:embed="rId7"/>
              </a:buBlip>
            </a:pP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ВЕРТИКАЛЬ  получает конструкторскую информацию об изделиях (трехмерные модели, чертежи) из системы трехмерного моделирования </a:t>
            </a:r>
            <a:r>
              <a:rPr lang="ru-RU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КОМПАС-3D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0215" indent="-285750" algn="just">
              <a:lnSpc>
                <a:spcPct val="107000"/>
              </a:lnSpc>
              <a:buSzPct val="110000"/>
              <a:buBlip>
                <a:blip r:embed="rId7"/>
              </a:buBlip>
            </a:pP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0215" indent="-285750" algn="just">
              <a:lnSpc>
                <a:spcPct val="107000"/>
              </a:lnSpc>
              <a:buSzPct val="110000"/>
              <a:buBlip>
                <a:blip r:embed="rId7"/>
              </a:buBlip>
            </a:pP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Модуль ЛОЦМАН-Технолог обеспечивает связь САПР ТП ВЕРТИКАЛЬ с ЛОЦМАН:PLM, системой управления данными об </a:t>
            </a:r>
            <a:r>
              <a:rPr lang="ru-RU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изделии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0215" indent="-285750" algn="just">
              <a:lnSpc>
                <a:spcPct val="107000"/>
              </a:lnSpc>
              <a:buSzPct val="110000"/>
              <a:buBlip>
                <a:blip r:embed="rId7"/>
              </a:buBlip>
            </a:pP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0215" indent="-285750" algn="just">
              <a:lnSpc>
                <a:spcPct val="107000"/>
              </a:lnSpc>
              <a:buSzPct val="110000"/>
              <a:buBlip>
                <a:blip r:embed="rId7"/>
              </a:buBlip>
            </a:pP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Организуется централизованное хранение технологических </a:t>
            </a:r>
            <a:r>
              <a:rPr lang="ru-RU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процессов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7601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Рисунок 67">
            <a:extLst>
              <a:ext uri="{FF2B5EF4-FFF2-40B4-BE49-F238E27FC236}">
                <a16:creationId xmlns="" xmlns:a16="http://schemas.microsoft.com/office/drawing/2014/main" id="{17AE160F-BF71-4EDF-8A66-2C9ADFBFD9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5133769" y="5055038"/>
            <a:ext cx="6878638" cy="6878638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8AA203EB-ABD6-4A78-915B-B3343B6F7B2E}"/>
              </a:ext>
            </a:extLst>
          </p:cNvPr>
          <p:cNvSpPr/>
          <p:nvPr/>
        </p:nvSpPr>
        <p:spPr>
          <a:xfrm>
            <a:off x="1316657" y="135904"/>
            <a:ext cx="1072001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3000" dirty="0">
                <a:solidFill>
                  <a:prstClr val="black">
                    <a:lumMod val="85000"/>
                    <a:lumOff val="15000"/>
                  </a:prstClr>
                </a:solidFill>
                <a:latin typeface="Heraclito ExtraBold" pitchFamily="2" charset="0"/>
              </a:rPr>
              <a:t>Компас + Лоцман + Вертикаль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628EFEB0-7DFE-4423-AE94-8E93AAEB9C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4533" y="304855"/>
            <a:ext cx="835415" cy="47738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541260" y="1502970"/>
            <a:ext cx="57453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</a:rPr>
              <a:t>КОМПАС-3D </a:t>
            </a:r>
            <a:r>
              <a:rPr lang="ru-RU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– российский стандарт трехмерного 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</a:rPr>
              <a:t>проектирования, </a:t>
            </a:r>
            <a:r>
              <a:rPr lang="ru-RU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изделий в различных отраслях промышленности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4" descr="https://kompas.ru/images/2022/splash%20screen_v2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77" y="1502970"/>
            <a:ext cx="3739223" cy="508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32378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Рисунок 67">
            <a:extLst>
              <a:ext uri="{FF2B5EF4-FFF2-40B4-BE49-F238E27FC236}">
                <a16:creationId xmlns="" xmlns:a16="http://schemas.microsoft.com/office/drawing/2014/main" id="{17AE160F-BF71-4EDF-8A66-2C9ADFBFD9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5133769" y="5055038"/>
            <a:ext cx="6878638" cy="6878638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8AA203EB-ABD6-4A78-915B-B3343B6F7B2E}"/>
              </a:ext>
            </a:extLst>
          </p:cNvPr>
          <p:cNvSpPr/>
          <p:nvPr/>
        </p:nvSpPr>
        <p:spPr>
          <a:xfrm>
            <a:off x="1316657" y="135904"/>
            <a:ext cx="1072001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3000" dirty="0">
                <a:solidFill>
                  <a:prstClr val="black">
                    <a:lumMod val="85000"/>
                    <a:lumOff val="15000"/>
                  </a:prstClr>
                </a:solidFill>
                <a:latin typeface="Heraclito ExtraBold" pitchFamily="2" charset="0"/>
              </a:rPr>
              <a:t>Компас + Лоцман + Вертикаль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628EFEB0-7DFE-4423-AE94-8E93AAEB9C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4533" y="304855"/>
            <a:ext cx="835415" cy="477380"/>
          </a:xfrm>
          <a:prstGeom prst="rect">
            <a:avLst/>
          </a:prstGeom>
        </p:spPr>
      </p:pic>
      <p:pic>
        <p:nvPicPr>
          <p:cNvPr id="9" name="Picture 2" descr="Схема ЛОЦМАН:PL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31007"/>
            <a:ext cx="5871882" cy="5871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5704384" y="1691942"/>
            <a:ext cx="6092825" cy="36779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>
                <a:solidFill>
                  <a:srgbClr val="1F3045"/>
                </a:solidFill>
                <a:latin typeface="GothamPro"/>
              </a:rPr>
              <a:t>Ключевая задача ЛОЦМАН:PLM — управление </a:t>
            </a:r>
            <a:endParaRPr lang="ru-RU" dirty="0" smtClean="0">
              <a:solidFill>
                <a:srgbClr val="1F3045"/>
              </a:solidFill>
              <a:latin typeface="GothamPro"/>
            </a:endParaRPr>
          </a:p>
          <a:p>
            <a:pPr marL="450215" indent="-285750" algn="just">
              <a:lnSpc>
                <a:spcPct val="107000"/>
              </a:lnSpc>
              <a:buSzPct val="110000"/>
              <a:buBlip>
                <a:blip r:embed="rId7"/>
              </a:buBlip>
            </a:pP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данными с описанием конструкции, характеристик, технологии изготовления изделия, </a:t>
            </a:r>
          </a:p>
          <a:p>
            <a:pPr marL="450215" indent="-285750" algn="just">
              <a:lnSpc>
                <a:spcPct val="107000"/>
              </a:lnSpc>
              <a:buSzPct val="110000"/>
              <a:buBlip>
                <a:blip r:embed="rId7"/>
              </a:buBlip>
            </a:pP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данными о сотрудниках, подразделениях и бизнес-процессах в рамках инженерной деятельности предприятия.</a:t>
            </a:r>
          </a:p>
          <a:p>
            <a:pPr algn="just"/>
            <a:endParaRPr lang="ru-RU" dirty="0" smtClean="0">
              <a:solidFill>
                <a:srgbClr val="1F3045"/>
              </a:solidFill>
              <a:latin typeface="GothamPro"/>
            </a:endParaRPr>
          </a:p>
          <a:p>
            <a:pPr algn="just"/>
            <a:r>
              <a:rPr lang="ru-RU" dirty="0" smtClean="0">
                <a:solidFill>
                  <a:srgbClr val="1F3045"/>
                </a:solidFill>
                <a:latin typeface="GothamPro"/>
              </a:rPr>
              <a:t>Взаимодействуя </a:t>
            </a:r>
            <a:r>
              <a:rPr lang="ru-RU" dirty="0">
                <a:solidFill>
                  <a:srgbClr val="1F3045"/>
                </a:solidFill>
                <a:latin typeface="GothamPro"/>
              </a:rPr>
              <a:t>с другими системами, ЛОЦМАН:PLM охватывает весь спектр управления инженерными данными от управления требованиями и проектирования изделия до технологической подготовки и передачи в производство.</a:t>
            </a:r>
            <a:endParaRPr lang="ru-RU" b="0" i="0" dirty="0">
              <a:solidFill>
                <a:srgbClr val="1F3045"/>
              </a:solidFill>
              <a:effectLst/>
              <a:latin typeface="GothamPro"/>
            </a:endParaRPr>
          </a:p>
        </p:txBody>
      </p:sp>
    </p:spTree>
    <p:extLst>
      <p:ext uri="{BB962C8B-B14F-4D97-AF65-F5344CB8AC3E}">
        <p14:creationId xmlns:p14="http://schemas.microsoft.com/office/powerpoint/2010/main" val="21030527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Рисунок 67">
            <a:extLst>
              <a:ext uri="{FF2B5EF4-FFF2-40B4-BE49-F238E27FC236}">
                <a16:creationId xmlns="" xmlns:a16="http://schemas.microsoft.com/office/drawing/2014/main" id="{17AE160F-BF71-4EDF-8A66-2C9ADFBFD9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5133769" y="5055038"/>
            <a:ext cx="6878638" cy="6878638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8AA203EB-ABD6-4A78-915B-B3343B6F7B2E}"/>
              </a:ext>
            </a:extLst>
          </p:cNvPr>
          <p:cNvSpPr/>
          <p:nvPr/>
        </p:nvSpPr>
        <p:spPr>
          <a:xfrm>
            <a:off x="1316657" y="135904"/>
            <a:ext cx="1072001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3000" dirty="0">
                <a:solidFill>
                  <a:prstClr val="black">
                    <a:lumMod val="85000"/>
                    <a:lumOff val="15000"/>
                  </a:prstClr>
                </a:solidFill>
                <a:latin typeface="Heraclito ExtraBold" pitchFamily="2" charset="0"/>
              </a:rPr>
              <a:t>Компас + Лоцман + Вертикаль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628EFEB0-7DFE-4423-AE94-8E93AAEB9C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4533" y="304855"/>
            <a:ext cx="835415" cy="47738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197787" y="782235"/>
            <a:ext cx="5838882" cy="53768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0000"/>
                </a:solidFill>
                <a:latin typeface="Roboto"/>
              </a:rPr>
              <a:t>САПР ТП </a:t>
            </a:r>
            <a:r>
              <a:rPr lang="ru-RU" dirty="0" smtClean="0">
                <a:solidFill>
                  <a:srgbClr val="000000"/>
                </a:solidFill>
                <a:latin typeface="Roboto"/>
              </a:rPr>
              <a:t>ВЕРТИКАЛЬ:</a:t>
            </a:r>
            <a:endParaRPr lang="ru-RU" dirty="0">
              <a:solidFill>
                <a:srgbClr val="000000"/>
              </a:solidFill>
              <a:latin typeface="Roboto"/>
            </a:endParaRPr>
          </a:p>
          <a:p>
            <a:pPr marL="450215" indent="-285750" algn="just">
              <a:lnSpc>
                <a:spcPct val="107000"/>
              </a:lnSpc>
              <a:buSzPct val="110000"/>
              <a:buBlip>
                <a:blip r:embed="rId6"/>
              </a:buBlip>
            </a:pPr>
            <a:r>
              <a:rPr lang="ru-RU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проектирование технологических процессов </a:t>
            </a: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автоматизированном </a:t>
            </a:r>
            <a:r>
              <a:rPr lang="ru-RU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режиме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0215" indent="-285750" algn="just">
              <a:lnSpc>
                <a:spcPct val="107000"/>
              </a:lnSpc>
              <a:buSzPct val="110000"/>
              <a:buBlip>
                <a:blip r:embed="rId6"/>
              </a:buBlip>
            </a:pPr>
            <a:r>
              <a:rPr lang="ru-RU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расчет </a:t>
            </a: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материальные и трудовые затраты </a:t>
            </a:r>
            <a:r>
              <a:rPr lang="ru-RU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производства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0215" indent="-285750" algn="just">
              <a:lnSpc>
                <a:spcPct val="107000"/>
              </a:lnSpc>
              <a:buSzPct val="110000"/>
              <a:buBlip>
                <a:blip r:embed="rId6"/>
              </a:buBlip>
            </a:pPr>
            <a:r>
              <a:rPr lang="ru-RU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формирование необходимых комплектов </a:t>
            </a: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технологической </a:t>
            </a:r>
            <a:r>
              <a:rPr lang="ru-RU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документации</a:t>
            </a:r>
          </a:p>
          <a:p>
            <a:pPr marL="450215" indent="-285750" algn="just">
              <a:lnSpc>
                <a:spcPct val="107000"/>
              </a:lnSpc>
              <a:buSzPct val="110000"/>
              <a:buBlip>
                <a:blip r:embed="rId6"/>
              </a:buBlip>
            </a:pPr>
            <a:r>
              <a:rPr lang="ru-RU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организация технологической </a:t>
            </a: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базы данных </a:t>
            </a:r>
            <a:r>
              <a:rPr lang="ru-RU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предприятия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0215" indent="-285750" algn="just">
              <a:lnSpc>
                <a:spcPct val="107000"/>
              </a:lnSpc>
              <a:buSzPct val="110000"/>
              <a:buBlip>
                <a:blip r:embed="rId6"/>
              </a:buBlip>
            </a:pPr>
            <a:r>
              <a:rPr lang="ru-RU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передача данных </a:t>
            </a: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различные системы планирования и управления (классов PDM/MRP/ERP</a:t>
            </a:r>
            <a:r>
              <a:rPr lang="ru-RU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rgbClr val="000000"/>
                </a:solidFill>
                <a:latin typeface="Roboto"/>
              </a:rPr>
              <a:t> </a:t>
            </a:r>
            <a:endParaRPr lang="ru-RU" dirty="0" smtClean="0">
              <a:solidFill>
                <a:srgbClr val="000000"/>
              </a:solidFill>
              <a:latin typeface="Roboto"/>
            </a:endParaRPr>
          </a:p>
          <a:p>
            <a:pPr algn="just"/>
            <a:r>
              <a:rPr lang="ru-RU" dirty="0" smtClean="0">
                <a:solidFill>
                  <a:srgbClr val="000000"/>
                </a:solidFill>
                <a:latin typeface="Roboto"/>
              </a:rPr>
              <a:t>Максимально </a:t>
            </a:r>
            <a:r>
              <a:rPr lang="ru-RU" dirty="0">
                <a:solidFill>
                  <a:srgbClr val="000000"/>
                </a:solidFill>
                <a:latin typeface="Roboto"/>
              </a:rPr>
              <a:t>автоматизировать процесс разработки технологических процессов возможно только посредством связи конструкторских и технологических данных.</a:t>
            </a:r>
            <a:endParaRPr lang="ru-RU" b="0" i="0" dirty="0">
              <a:solidFill>
                <a:srgbClr val="000000"/>
              </a:solidFill>
              <a:effectLst/>
              <a:latin typeface="Roboto"/>
            </a:endParaRPr>
          </a:p>
        </p:txBody>
      </p:sp>
      <p:pic>
        <p:nvPicPr>
          <p:cNvPr id="8" name="Picture 2" descr="https://sapr.ru/archive/sg/2007/5/11/01b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533" y="1107038"/>
            <a:ext cx="5716712" cy="418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33181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="" xmlns:a16="http://schemas.microsoft.com/office/drawing/2014/main" id="{840740A9-84AC-43C6-B78A-6AC6A5B7F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0957" y="210172"/>
            <a:ext cx="7499516" cy="732732"/>
          </a:xfrm>
        </p:spPr>
        <p:txBody>
          <a:bodyPr/>
          <a:lstStyle/>
          <a:p>
            <a:r>
              <a:rPr lang="ru-RU" dirty="0" smtClean="0"/>
              <a:t>Опытный завод</a:t>
            </a:r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="" xmlns:a16="http://schemas.microsoft.com/office/drawing/2014/main" id="{BABD83FE-8693-4D78-802E-1F6F5FD3E15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ПОДЗАГОЛОВОК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85274" y="1148690"/>
            <a:ext cx="6092825" cy="1200329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ru-RU" altLang="ru-RU" b="1" dirty="0">
                <a:solidFill>
                  <a:schemeClr val="accent1"/>
                </a:solidFill>
                <a:latin typeface="Verdana" panose="020B0604030504040204" pitchFamily="34" charset="0"/>
              </a:rPr>
              <a:t>Основные виды деятельности: </a:t>
            </a:r>
            <a:endParaRPr lang="ru-RU" altLang="ru-RU" b="1" dirty="0" smtClean="0">
              <a:solidFill>
                <a:schemeClr val="accent1"/>
              </a:solidFill>
              <a:latin typeface="Verdana" panose="020B0604030504040204" pitchFamily="34" charset="0"/>
            </a:endParaRPr>
          </a:p>
          <a:p>
            <a:r>
              <a:rPr lang="ru-RU" dirty="0" smtClean="0">
                <a:latin typeface="Verdana" panose="020B0604030504040204" pitchFamily="34" charset="0"/>
              </a:rPr>
              <a:t>производство </a:t>
            </a:r>
            <a:r>
              <a:rPr lang="ru-RU" dirty="0">
                <a:latin typeface="Verdana" panose="020B0604030504040204" pitchFamily="34" charset="0"/>
              </a:rPr>
              <a:t>оборудования и средств механизации и автоматизации для нефтеперерабатывающего </a:t>
            </a:r>
            <a:r>
              <a:rPr lang="ru-RU" dirty="0" smtClean="0">
                <a:latin typeface="Verdana" panose="020B0604030504040204" pitchFamily="34" charset="0"/>
              </a:rPr>
              <a:t>комплекса</a:t>
            </a:r>
            <a:endParaRPr lang="ru-RU" dirty="0">
              <a:latin typeface="Verdana" panose="020B060403050404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180713" y="3222647"/>
            <a:ext cx="666779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altLang="ru-RU" b="1" dirty="0" smtClean="0">
                <a:solidFill>
                  <a:schemeClr val="accent1"/>
                </a:solidFill>
                <a:latin typeface="Verdana" panose="020B0604030504040204" pitchFamily="34" charset="0"/>
              </a:rPr>
              <a:t>Продукция:</a:t>
            </a:r>
            <a:r>
              <a:rPr lang="ru-RU" altLang="ru-RU" b="1" dirty="0" smtClean="0">
                <a:solidFill>
                  <a:srgbClr val="800000"/>
                </a:solidFill>
                <a:latin typeface="Verdana" panose="020B0604030504040204" pitchFamily="34" charset="0"/>
              </a:rPr>
              <a:t> </a:t>
            </a:r>
            <a:r>
              <a:rPr lang="ru-RU" altLang="ru-RU" dirty="0" smtClean="0">
                <a:latin typeface="Verdana" panose="020B0604030504040204" pitchFamily="34" charset="0"/>
              </a:rPr>
              <a:t>различные </a:t>
            </a:r>
            <a:r>
              <a:rPr lang="ru-RU" altLang="ru-RU" dirty="0">
                <a:latin typeface="Verdana" panose="020B0604030504040204" pitchFamily="34" charset="0"/>
              </a:rPr>
              <a:t>устройства для слива и налива нефтепродуктов в железнодорожные, автомобильные цистерны, а также в речные и морские суда </a:t>
            </a:r>
            <a:r>
              <a:rPr lang="ru-RU" altLang="ru-RU" dirty="0" smtClean="0">
                <a:latin typeface="Verdana" panose="020B0604030504040204" pitchFamily="34" charset="0"/>
              </a:rPr>
              <a:t>танкеры</a:t>
            </a:r>
            <a:endParaRPr lang="ru-RU" altLang="ru-RU" dirty="0">
              <a:latin typeface="Verdana" panose="020B0604030504040204" pitchFamily="34" charset="0"/>
            </a:endParaRPr>
          </a:p>
          <a:p>
            <a:endParaRPr lang="ru-RU" dirty="0"/>
          </a:p>
        </p:txBody>
      </p:sp>
      <p:pic>
        <p:nvPicPr>
          <p:cNvPr id="8" name="Picture 4" descr="Продукция завода - устройства слива-налива нефтепродукт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3068" y="271176"/>
            <a:ext cx="2857500" cy="250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274" y="2664070"/>
            <a:ext cx="4030633" cy="3041763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5180713" y="4699975"/>
            <a:ext cx="666779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altLang="ru-RU" b="1" dirty="0" smtClean="0">
                <a:solidFill>
                  <a:schemeClr val="accent1"/>
                </a:solidFill>
                <a:latin typeface="Verdana" panose="020B0604030504040204" pitchFamily="34" charset="0"/>
              </a:rPr>
              <a:t>Особенности:</a:t>
            </a:r>
            <a:r>
              <a:rPr lang="ru-RU" altLang="ru-RU" b="1" dirty="0" smtClean="0">
                <a:solidFill>
                  <a:srgbClr val="800000"/>
                </a:solidFill>
                <a:latin typeface="Verdana" panose="020B0604030504040204" pitchFamily="34" charset="0"/>
              </a:rPr>
              <a:t> </a:t>
            </a:r>
          </a:p>
          <a:p>
            <a:pPr lvl="0"/>
            <a:r>
              <a:rPr lang="ru-RU" altLang="ru-RU" dirty="0" smtClean="0">
                <a:latin typeface="Verdana" panose="020B0604030504040204" pitchFamily="34" charset="0"/>
              </a:rPr>
              <a:t>планирование работы «от клиента», </a:t>
            </a:r>
          </a:p>
          <a:p>
            <a:pPr lvl="0"/>
            <a:r>
              <a:rPr lang="ru-RU" altLang="ru-RU" dirty="0" smtClean="0">
                <a:latin typeface="Verdana" panose="020B0604030504040204" pitchFamily="34" charset="0"/>
              </a:rPr>
              <a:t>индивидуальные разработки, </a:t>
            </a:r>
          </a:p>
          <a:p>
            <a:pPr lvl="0"/>
            <a:r>
              <a:rPr lang="ru-RU" altLang="ru-RU" dirty="0" smtClean="0">
                <a:latin typeface="Verdana" panose="020B0604030504040204" pitchFamily="34" charset="0"/>
              </a:rPr>
              <a:t>сложная вложенность спецификаций </a:t>
            </a:r>
            <a:endParaRPr lang="ru-RU" altLang="ru-RU" dirty="0">
              <a:latin typeface="Verdana" panose="020B060403050404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72581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Рисунок 67">
            <a:extLst>
              <a:ext uri="{FF2B5EF4-FFF2-40B4-BE49-F238E27FC236}">
                <a16:creationId xmlns="" xmlns:a16="http://schemas.microsoft.com/office/drawing/2014/main" id="{17AE160F-BF71-4EDF-8A66-2C9ADFBFD9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5133769" y="5055038"/>
            <a:ext cx="6878638" cy="6878638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8AA203EB-ABD6-4A78-915B-B3343B6F7B2E}"/>
              </a:ext>
            </a:extLst>
          </p:cNvPr>
          <p:cNvSpPr/>
          <p:nvPr/>
        </p:nvSpPr>
        <p:spPr>
          <a:xfrm>
            <a:off x="1316657" y="135904"/>
            <a:ext cx="1072001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30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Heraclito ExtraBold" pitchFamily="2" charset="0"/>
              </a:rPr>
              <a:t>Текущее состояние</a:t>
            </a:r>
            <a:endParaRPr lang="ru-RU" sz="3000" dirty="0">
              <a:solidFill>
                <a:prstClr val="black">
                  <a:lumMod val="85000"/>
                  <a:lumOff val="15000"/>
                </a:prstClr>
              </a:solidFill>
              <a:latin typeface="Heraclito ExtraBold" pitchFamily="2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628EFEB0-7DFE-4423-AE94-8E93AAEB9C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4533" y="304855"/>
            <a:ext cx="835415" cy="47738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34471" y="1042212"/>
            <a:ext cx="11902198" cy="200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/>
              <a:t>Полный реинжиниринг процессов </a:t>
            </a:r>
            <a:r>
              <a:rPr lang="en-US" sz="2400" dirty="0" smtClean="0"/>
              <a:t>CRM</a:t>
            </a:r>
            <a:r>
              <a:rPr lang="ru-RU" sz="2400" dirty="0" smtClean="0">
                <a:solidFill>
                  <a:srgbClr val="000000"/>
                </a:solidFill>
                <a:latin typeface="Roboto"/>
              </a:rPr>
              <a:t>:</a:t>
            </a:r>
            <a:endParaRPr lang="ru-RU" sz="2400" dirty="0">
              <a:solidFill>
                <a:srgbClr val="000000"/>
              </a:solidFill>
              <a:latin typeface="Roboto"/>
            </a:endParaRPr>
          </a:p>
          <a:p>
            <a:pPr marL="450215" indent="-285750" algn="just">
              <a:lnSpc>
                <a:spcPct val="107000"/>
              </a:lnSpc>
              <a:buSzPct val="110000"/>
              <a:buBlip>
                <a:blip r:embed="rId6"/>
              </a:buBlip>
            </a:pPr>
            <a:r>
              <a:rPr lang="ru-RU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Выстраивание этапов воронки продаж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0215" indent="-285750" algn="just">
              <a:lnSpc>
                <a:spcPct val="107000"/>
              </a:lnSpc>
              <a:buSzPct val="110000"/>
              <a:buBlip>
                <a:blip r:embed="rId6"/>
              </a:buBlip>
            </a:pPr>
            <a:r>
              <a:rPr lang="ru-RU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Регистрация всех обращений клиентов</a:t>
            </a:r>
          </a:p>
          <a:p>
            <a:pPr marL="450215" indent="-285750" algn="just">
              <a:lnSpc>
                <a:spcPct val="107000"/>
              </a:lnSpc>
              <a:buSzPct val="110000"/>
              <a:buBlip>
                <a:blip r:embed="rId6"/>
              </a:buBlip>
            </a:pPr>
            <a:r>
              <a:rPr lang="ru-RU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Фиксация изменений в заказе клиента на каждом шаге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ru-RU" dirty="0" smtClean="0">
              <a:solidFill>
                <a:srgbClr val="000000"/>
              </a:solidFill>
              <a:latin typeface="Roboto"/>
            </a:endParaRPr>
          </a:p>
          <a:p>
            <a:pPr algn="just"/>
            <a:endParaRPr lang="ru-RU" dirty="0">
              <a:solidFill>
                <a:srgbClr val="000000"/>
              </a:solidFill>
              <a:latin typeface="Roboto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57525" y="242046"/>
            <a:ext cx="4179143" cy="655148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4471" y="2804004"/>
            <a:ext cx="7534282" cy="2251034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34471" y="5826171"/>
            <a:ext cx="69699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sz="2000" dirty="0" smtClean="0"/>
              <a:t>В активной стадии – перевод всех функций из УПП в </a:t>
            </a:r>
            <a:r>
              <a:rPr lang="en-US" sz="2000" dirty="0" smtClean="0"/>
              <a:t>ERP+CRM</a:t>
            </a:r>
            <a:endParaRPr lang="ru-RU" sz="2000" dirty="0">
              <a:solidFill>
                <a:srgbClr val="000000"/>
              </a:solidFill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3454607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Рисунок 67">
            <a:extLst>
              <a:ext uri="{FF2B5EF4-FFF2-40B4-BE49-F238E27FC236}">
                <a16:creationId xmlns="" xmlns:a16="http://schemas.microsoft.com/office/drawing/2014/main" id="{17AE160F-BF71-4EDF-8A66-2C9ADFBFD9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5133769" y="5055038"/>
            <a:ext cx="6878638" cy="6878638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8AA203EB-ABD6-4A78-915B-B3343B6F7B2E}"/>
              </a:ext>
            </a:extLst>
          </p:cNvPr>
          <p:cNvSpPr/>
          <p:nvPr/>
        </p:nvSpPr>
        <p:spPr>
          <a:xfrm>
            <a:off x="1316657" y="135904"/>
            <a:ext cx="1072001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30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Heraclito ExtraBold" pitchFamily="2" charset="0"/>
              </a:rPr>
              <a:t>Интересные задачи</a:t>
            </a:r>
            <a:endParaRPr lang="ru-RU" sz="3000" dirty="0">
              <a:solidFill>
                <a:prstClr val="black">
                  <a:lumMod val="85000"/>
                  <a:lumOff val="15000"/>
                </a:prstClr>
              </a:solidFill>
              <a:latin typeface="Heraclito ExtraBold" pitchFamily="2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628EFEB0-7DFE-4423-AE94-8E93AAEB9C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4533" y="304855"/>
            <a:ext cx="835415" cy="47738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34471" y="1042212"/>
            <a:ext cx="11902198" cy="340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/>
              <a:t>Расчет потребности в производственных компетенциях</a:t>
            </a:r>
            <a:r>
              <a:rPr lang="ru-RU" sz="2400" dirty="0" smtClean="0">
                <a:solidFill>
                  <a:srgbClr val="000000"/>
                </a:solidFill>
                <a:latin typeface="Roboto"/>
              </a:rPr>
              <a:t>:</a:t>
            </a:r>
            <a:endParaRPr lang="ru-RU" sz="2400" dirty="0">
              <a:solidFill>
                <a:srgbClr val="000000"/>
              </a:solidFill>
              <a:latin typeface="Roboto"/>
            </a:endParaRPr>
          </a:p>
          <a:p>
            <a:pPr marL="450215" indent="-285750" algn="just">
              <a:lnSpc>
                <a:spcPct val="107000"/>
              </a:lnSpc>
              <a:buSzPct val="110000"/>
              <a:buBlip>
                <a:blip r:embed="rId6"/>
              </a:buBlip>
            </a:pPr>
            <a:r>
              <a:rPr lang="ru-RU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основе нормативной трудоемкости операций производственных процессов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0215" indent="-285750" algn="just">
              <a:lnSpc>
                <a:spcPct val="107000"/>
              </a:lnSpc>
              <a:buSzPct val="110000"/>
              <a:buBlip>
                <a:blip r:embed="rId6"/>
              </a:buBlip>
            </a:pPr>
            <a:r>
              <a:rPr lang="ru-RU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Для планового объема производства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ru-RU" dirty="0" smtClean="0">
              <a:solidFill>
                <a:srgbClr val="000000"/>
              </a:solidFill>
              <a:latin typeface="Roboto"/>
            </a:endParaRPr>
          </a:p>
          <a:p>
            <a:pPr algn="just"/>
            <a:r>
              <a:rPr lang="ru-RU" sz="2400" dirty="0"/>
              <a:t>Расчет потребности в сотрудниках, </a:t>
            </a:r>
            <a:endParaRPr lang="ru-RU" sz="2400" dirty="0" smtClean="0"/>
          </a:p>
          <a:p>
            <a:pPr algn="just"/>
            <a:r>
              <a:rPr lang="ru-RU" sz="2400" dirty="0" smtClean="0"/>
              <a:t>обладающих </a:t>
            </a:r>
            <a:r>
              <a:rPr lang="ru-RU" sz="2400" dirty="0"/>
              <a:t>компетенциями:</a:t>
            </a:r>
          </a:p>
          <a:p>
            <a:pPr marL="450215" indent="-285750" algn="just">
              <a:lnSpc>
                <a:spcPct val="107000"/>
              </a:lnSpc>
              <a:buSzPct val="110000"/>
              <a:buBlip>
                <a:blip r:embed="rId6"/>
              </a:buBlip>
            </a:pP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основе </a:t>
            </a:r>
            <a:r>
              <a:rPr lang="ru-RU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штатного расписания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0215" indent="-285750" algn="just">
              <a:lnSpc>
                <a:spcPct val="107000"/>
              </a:lnSpc>
              <a:buSzPct val="110000"/>
              <a:buBlip>
                <a:blip r:embed="rId6"/>
              </a:buBlip>
            </a:pPr>
            <a:r>
              <a:rPr lang="ru-RU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Для рассчитанной потребности в компетенциях</a:t>
            </a:r>
          </a:p>
          <a:p>
            <a:pPr marL="450215" indent="-285750" algn="just">
              <a:lnSpc>
                <a:spcPct val="107000"/>
              </a:lnSpc>
              <a:buSzPct val="110000"/>
              <a:buBlip>
                <a:blip r:embed="rId6"/>
              </a:buBlip>
            </a:pPr>
            <a:r>
              <a:rPr lang="ru-RU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Выявление дефицита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3" name="Блок-схема: узел 2"/>
          <p:cNvSpPr/>
          <p:nvPr/>
        </p:nvSpPr>
        <p:spPr>
          <a:xfrm>
            <a:off x="6869766" y="2158253"/>
            <a:ext cx="3119718" cy="2967318"/>
          </a:xfrm>
          <a:prstGeom prst="flowChartConnector">
            <a:avLst/>
          </a:prstGeom>
          <a:gradFill>
            <a:gsLst>
              <a:gs pos="0">
                <a:schemeClr val="accent5">
                  <a:lumMod val="110000"/>
                  <a:satMod val="105000"/>
                  <a:tint val="67000"/>
                  <a:alpha val="47000"/>
                </a:schemeClr>
              </a:gs>
              <a:gs pos="50000">
                <a:schemeClr val="accent5">
                  <a:lumMod val="105000"/>
                  <a:satMod val="103000"/>
                  <a:tint val="73000"/>
                </a:schemeClr>
              </a:gs>
              <a:gs pos="100000">
                <a:schemeClr val="accent5">
                  <a:lumMod val="105000"/>
                  <a:satMod val="109000"/>
                  <a:tint val="81000"/>
                </a:schemeClr>
              </a:gs>
            </a:gsLst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Трудоемкость операций</a:t>
            </a:r>
            <a:endParaRPr lang="ru-RU" dirty="0"/>
          </a:p>
        </p:txBody>
      </p:sp>
      <p:sp>
        <p:nvSpPr>
          <p:cNvPr id="9" name="Блок-схема: узел 8"/>
          <p:cNvSpPr/>
          <p:nvPr/>
        </p:nvSpPr>
        <p:spPr>
          <a:xfrm>
            <a:off x="8680722" y="2158253"/>
            <a:ext cx="3119718" cy="2967318"/>
          </a:xfrm>
          <a:prstGeom prst="flowChartConnector">
            <a:avLst/>
          </a:prstGeom>
          <a:solidFill>
            <a:srgbClr val="00B0F0">
              <a:alpha val="28000"/>
            </a:srgb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Объем производства</a:t>
            </a:r>
            <a:endParaRPr lang="ru-RU" dirty="0"/>
          </a:p>
        </p:txBody>
      </p:sp>
      <p:sp>
        <p:nvSpPr>
          <p:cNvPr id="10" name="Блок-схема: узел 9"/>
          <p:cNvSpPr/>
          <p:nvPr/>
        </p:nvSpPr>
        <p:spPr>
          <a:xfrm>
            <a:off x="7775244" y="3607320"/>
            <a:ext cx="3119718" cy="2967318"/>
          </a:xfrm>
          <a:prstGeom prst="flowChartConnector">
            <a:avLst/>
          </a:prstGeom>
          <a:solidFill>
            <a:srgbClr val="92D050">
              <a:alpha val="51000"/>
            </a:srgb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Штатное расписание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817429" y="3933272"/>
            <a:ext cx="10643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дефицит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22240" y="5338628"/>
            <a:ext cx="523012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dirty="0">
                <a:ea typeface="Verdana" panose="020B0604030504040204" pitchFamily="34" charset="0"/>
                <a:cs typeface="Verdana" panose="020B0604030504040204" pitchFamily="34" charset="0"/>
              </a:rPr>
              <a:t>Продолжение следует…</a:t>
            </a:r>
          </a:p>
        </p:txBody>
      </p:sp>
    </p:spTree>
    <p:extLst>
      <p:ext uri="{BB962C8B-B14F-4D97-AF65-F5344CB8AC3E}">
        <p14:creationId xmlns:p14="http://schemas.microsoft.com/office/powerpoint/2010/main" val="9741522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>
            <a:extLst>
              <a:ext uri="{FF2B5EF4-FFF2-40B4-BE49-F238E27FC236}">
                <a16:creationId xmlns="" xmlns:a16="http://schemas.microsoft.com/office/drawing/2014/main" id="{B603C67A-85ED-457E-A829-6447BA0F9B0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>
                <a:ea typeface="Verdana" panose="020B0604030504040204" pitchFamily="34" charset="0"/>
                <a:cs typeface="Verdana" panose="020B0604030504040204" pitchFamily="34" charset="0"/>
              </a:rPr>
              <a:t>ЦЕНТР</a:t>
            </a:r>
            <a:r>
              <a:rPr lang="en-US"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dirty="0">
                <a:ea typeface="Verdana" panose="020B0604030504040204" pitchFamily="34" charset="0"/>
                <a:cs typeface="Verdana" panose="020B0604030504040204" pitchFamily="34" charset="0"/>
              </a:rPr>
              <a:t>КОНСАЛТИНГОВЫХ</a:t>
            </a:r>
            <a:r>
              <a:rPr lang="en-US"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dirty="0">
                <a:ea typeface="Verdana" panose="020B0604030504040204" pitchFamily="34" charset="0"/>
                <a:cs typeface="Verdana" panose="020B0604030504040204" pitchFamily="34" charset="0"/>
              </a:rPr>
              <a:t>ПРОЕКТОВ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="" xmlns:a16="http://schemas.microsoft.com/office/drawing/2014/main" id="{C18F4514-7109-40D3-8F6E-0F6364F46FB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spc="-2" dirty="0">
                <a:ea typeface="Verdana" panose="020B0604030504040204" pitchFamily="34" charset="0"/>
                <a:cs typeface="Verdana" panose="020B0604030504040204" pitchFamily="34" charset="0"/>
              </a:rPr>
              <a:t>Подписывайтесь на нас в </a:t>
            </a:r>
            <a:r>
              <a:rPr lang="ru-RU" spc="-2" dirty="0" err="1">
                <a:ea typeface="Verdana" panose="020B0604030504040204" pitchFamily="34" charset="0"/>
                <a:cs typeface="Verdana" panose="020B0604030504040204" pitchFamily="34" charset="0"/>
              </a:rPr>
              <a:t>соц.сетях</a:t>
            </a:r>
            <a:r>
              <a:rPr lang="ru-RU" spc="-2" dirty="0"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AFB6C016-0944-45BE-88D4-F4EADCA049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ru-RU" dirty="0">
                <a:ea typeface="Verdana" panose="020B0604030504040204" pitchFamily="34" charset="0"/>
                <a:cs typeface="Verdana" panose="020B0604030504040204" pitchFamily="34" charset="0"/>
              </a:rPr>
              <a:t>Автоматизация учета и управления </a:t>
            </a:r>
            <a:r>
              <a:rPr lang="en-US" dirty="0"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dirty="0"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dirty="0">
                <a:ea typeface="Verdana" panose="020B0604030504040204" pitchFamily="34" charset="0"/>
                <a:cs typeface="Verdana" panose="020B0604030504040204" pitchFamily="34" charset="0"/>
              </a:rPr>
              <a:t>на базе платформ 1С и </a:t>
            </a:r>
            <a:r>
              <a:rPr lang="ru-RU" dirty="0" err="1">
                <a:ea typeface="Verdana" panose="020B0604030504040204" pitchFamily="34" charset="0"/>
                <a:cs typeface="Verdana" panose="020B0604030504040204" pitchFamily="34" charset="0"/>
              </a:rPr>
              <a:t>Битрикс</a:t>
            </a:r>
            <a:endParaRPr lang="ru-RU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94032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="" xmlns:a16="http://schemas.microsoft.com/office/drawing/2014/main" id="{840740A9-84AC-43C6-B78A-6AC6A5B7F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0957" y="210172"/>
            <a:ext cx="7499516" cy="732732"/>
          </a:xfrm>
        </p:spPr>
        <p:txBody>
          <a:bodyPr/>
          <a:lstStyle/>
          <a:p>
            <a:r>
              <a:rPr lang="ru-RU" dirty="0"/>
              <a:t>Цели и задачи проекта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="" xmlns:a16="http://schemas.microsoft.com/office/drawing/2014/main" id="{BABD83FE-8693-4D78-802E-1F6F5FD3E15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ПОДЗАГОЛОВОК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19100" y="1037567"/>
            <a:ext cx="11186746" cy="410881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lvl="0" indent="-285750">
              <a:spcAft>
                <a:spcPts val="600"/>
              </a:spcAft>
              <a:buSzPct val="110000"/>
              <a:buBlip>
                <a:blip r:embed="rId2"/>
              </a:buBlip>
            </a:pPr>
            <a:r>
              <a:rPr lang="ru-RU" dirty="0">
                <a:solidFill>
                  <a:srgbClr val="21212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Управление операционной деятельностью в соответствии с реальными потребностями бизнеса</a:t>
            </a:r>
          </a:p>
          <a:p>
            <a:pPr marL="285750" indent="-285750">
              <a:spcAft>
                <a:spcPts val="600"/>
              </a:spcAft>
              <a:buSzPct val="110000"/>
              <a:buBlip>
                <a:blip r:embed="rId2"/>
              </a:buBlip>
            </a:pPr>
            <a:r>
              <a:rPr lang="ru-RU" dirty="0">
                <a:solidFill>
                  <a:srgbClr val="21212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Инструмент для автоматизированного формирования ТКП и рабочей конструкторской документации</a:t>
            </a:r>
          </a:p>
          <a:p>
            <a:pPr marL="285750" indent="-285750">
              <a:spcAft>
                <a:spcPts val="600"/>
              </a:spcAft>
              <a:buSzPct val="110000"/>
              <a:buBlip>
                <a:blip r:embed="rId2"/>
              </a:buBlip>
            </a:pPr>
            <a:r>
              <a:rPr lang="ru-RU" dirty="0">
                <a:solidFill>
                  <a:srgbClr val="21212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Формирование цифровой модели изделия</a:t>
            </a:r>
          </a:p>
          <a:p>
            <a:pPr marL="285750" indent="-285750">
              <a:spcAft>
                <a:spcPts val="600"/>
              </a:spcAft>
              <a:buSzPct val="110000"/>
              <a:buBlip>
                <a:blip r:embed="rId2"/>
              </a:buBlip>
            </a:pPr>
            <a:r>
              <a:rPr lang="ru-RU" dirty="0">
                <a:solidFill>
                  <a:srgbClr val="21212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Сквозной учет и контроль выполнения заказа на каждом этапе</a:t>
            </a:r>
          </a:p>
          <a:p>
            <a:pPr marL="285750" indent="-285750">
              <a:spcAft>
                <a:spcPts val="600"/>
              </a:spcAft>
              <a:buSzPct val="110000"/>
              <a:buBlip>
                <a:blip r:embed="rId2"/>
              </a:buBlip>
            </a:pPr>
            <a:r>
              <a:rPr lang="ru-RU" dirty="0">
                <a:solidFill>
                  <a:srgbClr val="21212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Исключение нарушений сроков исполнения заказов</a:t>
            </a:r>
          </a:p>
          <a:p>
            <a:pPr marL="285750" indent="-285750">
              <a:spcAft>
                <a:spcPts val="600"/>
              </a:spcAft>
              <a:buSzPct val="110000"/>
              <a:buBlip>
                <a:blip r:embed="rId2"/>
              </a:buBlip>
            </a:pPr>
            <a:r>
              <a:rPr lang="ru-RU" dirty="0">
                <a:solidFill>
                  <a:srgbClr val="21212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Автоматизация и оптимизация бизнес-процессов производства:</a:t>
            </a:r>
          </a:p>
          <a:p>
            <a:pPr marL="742950" lvl="2" indent="-285750">
              <a:spcAft>
                <a:spcPts val="600"/>
              </a:spcAft>
              <a:buSzPct val="110000"/>
              <a:buBlip>
                <a:blip r:embed="rId2"/>
              </a:buBlip>
            </a:pPr>
            <a:r>
              <a:rPr lang="ru-RU" dirty="0">
                <a:solidFill>
                  <a:srgbClr val="21212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прогнозирование выпуска готовых изделий</a:t>
            </a:r>
          </a:p>
          <a:p>
            <a:pPr marL="742950" lvl="2" indent="-285750">
              <a:spcAft>
                <a:spcPts val="600"/>
              </a:spcAft>
              <a:buSzPct val="110000"/>
              <a:buBlip>
                <a:blip r:embed="rId2"/>
              </a:buBlip>
            </a:pPr>
            <a:r>
              <a:rPr lang="ru-RU" dirty="0">
                <a:solidFill>
                  <a:srgbClr val="21212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внутрицеховое и межцеховое планирование</a:t>
            </a:r>
          </a:p>
          <a:p>
            <a:pPr marL="285750" indent="-285750">
              <a:spcAft>
                <a:spcPts val="600"/>
              </a:spcAft>
              <a:buSzPct val="110000"/>
              <a:buBlip>
                <a:blip r:embed="rId2"/>
              </a:buBlip>
            </a:pPr>
            <a:r>
              <a:rPr lang="ru-RU" dirty="0">
                <a:solidFill>
                  <a:srgbClr val="21212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Единая система нормативно-справочной информации</a:t>
            </a:r>
          </a:p>
          <a:p>
            <a:pPr marL="285750" indent="-285750">
              <a:spcAft>
                <a:spcPts val="600"/>
              </a:spcAft>
              <a:buSzPct val="110000"/>
              <a:buBlip>
                <a:blip r:embed="rId2"/>
              </a:buBlip>
            </a:pPr>
            <a:r>
              <a:rPr lang="ru-RU" dirty="0">
                <a:solidFill>
                  <a:srgbClr val="21212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Гибкий инструмент обмена данными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="" xmlns:a16="http://schemas.microsoft.com/office/drawing/2014/main" id="{BD90DC8C-AE1C-444E-96EB-D4EDE589D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33" y="4229915"/>
            <a:ext cx="4190967" cy="26280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80371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Рисунок 67">
            <a:extLst>
              <a:ext uri="{FF2B5EF4-FFF2-40B4-BE49-F238E27FC236}">
                <a16:creationId xmlns="" xmlns:a16="http://schemas.microsoft.com/office/drawing/2014/main" id="{17AE160F-BF71-4EDF-8A66-2C9ADFBFD9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5414850" y="-70878"/>
            <a:ext cx="6878638" cy="6878638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8AA203EB-ABD6-4A78-915B-B3343B6F7B2E}"/>
              </a:ext>
            </a:extLst>
          </p:cNvPr>
          <p:cNvSpPr/>
          <p:nvPr/>
        </p:nvSpPr>
        <p:spPr>
          <a:xfrm>
            <a:off x="1316657" y="135904"/>
            <a:ext cx="73688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36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Heraclito ExtraBold" pitchFamily="2" charset="0"/>
              </a:rPr>
              <a:t>Цифровая модель предприятия</a:t>
            </a:r>
            <a:endParaRPr lang="ru-RU" sz="3600" dirty="0">
              <a:solidFill>
                <a:prstClr val="black">
                  <a:lumMod val="85000"/>
                  <a:lumOff val="15000"/>
                </a:prstClr>
              </a:solidFill>
              <a:latin typeface="Heraclito ExtraBold" pitchFamily="2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628EFEB0-7DFE-4423-AE94-8E93AAEB9C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4533" y="304855"/>
            <a:ext cx="835415" cy="47738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533" y="718586"/>
            <a:ext cx="10580343" cy="5988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83982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Рисунок 67">
            <a:extLst>
              <a:ext uri="{FF2B5EF4-FFF2-40B4-BE49-F238E27FC236}">
                <a16:creationId xmlns="" xmlns:a16="http://schemas.microsoft.com/office/drawing/2014/main" id="{17AE160F-BF71-4EDF-8A66-2C9ADFBFD9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5414850" y="-70878"/>
            <a:ext cx="6878638" cy="6878638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8AA203EB-ABD6-4A78-915B-B3343B6F7B2E}"/>
              </a:ext>
            </a:extLst>
          </p:cNvPr>
          <p:cNvSpPr/>
          <p:nvPr/>
        </p:nvSpPr>
        <p:spPr>
          <a:xfrm>
            <a:off x="1316657" y="135904"/>
            <a:ext cx="73688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36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Heraclito ExtraBold" pitchFamily="2" charset="0"/>
              </a:rPr>
              <a:t>Цифровая модель изделия</a:t>
            </a:r>
            <a:endParaRPr lang="ru-RU" sz="3600" dirty="0">
              <a:solidFill>
                <a:prstClr val="black">
                  <a:lumMod val="85000"/>
                  <a:lumOff val="15000"/>
                </a:prstClr>
              </a:solidFill>
              <a:latin typeface="Heraclito ExtraBold" pitchFamily="2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628EFEB0-7DFE-4423-AE94-8E93AAEB9C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4533" y="304855"/>
            <a:ext cx="835415" cy="4773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32" y="860425"/>
            <a:ext cx="10170562" cy="5809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60477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="" xmlns:a16="http://schemas.microsoft.com/office/drawing/2014/main" id="{840740A9-84AC-43C6-B78A-6AC6A5B7F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0957" y="210172"/>
            <a:ext cx="7499516" cy="732732"/>
          </a:xfrm>
        </p:spPr>
        <p:txBody>
          <a:bodyPr/>
          <a:lstStyle/>
          <a:p>
            <a:r>
              <a:rPr lang="ru-RU" dirty="0" smtClean="0"/>
              <a:t>Подготовка</a:t>
            </a:r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="" xmlns:a16="http://schemas.microsoft.com/office/drawing/2014/main" id="{BABD83FE-8693-4D78-802E-1F6F5FD3E15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ПОДЗАГОЛОВОК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85272" y="2158748"/>
            <a:ext cx="8693895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altLang="ru-RU" b="1" dirty="0" smtClean="0">
                <a:solidFill>
                  <a:schemeClr val="accent1"/>
                </a:solidFill>
                <a:latin typeface="Verdana" panose="020B0604030504040204" pitchFamily="34" charset="0"/>
              </a:rPr>
              <a:t>Обучение: </a:t>
            </a:r>
            <a:r>
              <a:rPr lang="ru-RU" dirty="0" smtClean="0">
                <a:latin typeface="Verdana" panose="020B0604030504040204" pitchFamily="34" charset="0"/>
              </a:rPr>
              <a:t>курсы «Управление проектами» Академия 1С:</a:t>
            </a:r>
            <a:r>
              <a:rPr lang="en-US" dirty="0" smtClean="0">
                <a:latin typeface="Verdana" panose="020B0604030504040204" pitchFamily="34" charset="0"/>
              </a:rPr>
              <a:t>ERP</a:t>
            </a:r>
            <a:endParaRPr lang="ru-RU" dirty="0">
              <a:latin typeface="Verdana" panose="020B0604030504040204" pitchFamily="34" charset="0"/>
            </a:endParaRPr>
          </a:p>
        </p:txBody>
      </p:sp>
      <p:pic>
        <p:nvPicPr>
          <p:cNvPr id="1026" name="Picture 2" descr="Введение в управление проектами внедрения ERP-систем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6351" y="942904"/>
            <a:ext cx="1943101" cy="2625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85272" y="1149017"/>
            <a:ext cx="7647613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altLang="ru-RU" b="1" dirty="0" smtClean="0">
                <a:solidFill>
                  <a:schemeClr val="accent1"/>
                </a:solidFill>
                <a:latin typeface="Verdana" panose="020B0604030504040204" pitchFamily="34" charset="0"/>
              </a:rPr>
              <a:t>Руководитель проекта:</a:t>
            </a:r>
            <a:r>
              <a:rPr lang="ru-RU" altLang="ru-RU" b="1" dirty="0" smtClean="0">
                <a:solidFill>
                  <a:srgbClr val="800000"/>
                </a:solidFill>
                <a:latin typeface="Verdana" panose="020B0604030504040204" pitchFamily="34" charset="0"/>
              </a:rPr>
              <a:t> </a:t>
            </a:r>
            <a:r>
              <a:rPr lang="ru-RU" dirty="0" smtClean="0">
                <a:latin typeface="Verdana" panose="020B0604030504040204" pitchFamily="34" charset="0"/>
              </a:rPr>
              <a:t>наделен полномочиями на уровне генерального директора в части принятия решений по автоматизации</a:t>
            </a:r>
            <a:endParaRPr lang="ru-RU" dirty="0">
              <a:latin typeface="Verdana" panose="020B060403050404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925858" y="4084077"/>
            <a:ext cx="4506617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altLang="ru-RU" b="1" dirty="0" smtClean="0">
                <a:solidFill>
                  <a:schemeClr val="accent1"/>
                </a:solidFill>
                <a:latin typeface="Verdana" panose="020B0604030504040204" pitchFamily="34" charset="0"/>
              </a:rPr>
              <a:t>Поиск подрядчиков: </a:t>
            </a:r>
          </a:p>
          <a:p>
            <a:r>
              <a:rPr lang="ru-RU" dirty="0" smtClean="0">
                <a:latin typeface="Verdana" panose="020B0604030504040204" pitchFamily="34" charset="0"/>
              </a:rPr>
              <a:t>Центр консалтинговых проектов, …</a:t>
            </a:r>
            <a:endParaRPr lang="ru-RU" dirty="0">
              <a:latin typeface="Verdana" panose="020B060403050404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0266" y="2712146"/>
            <a:ext cx="757482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altLang="ru-RU" b="1" dirty="0" smtClean="0">
                <a:solidFill>
                  <a:schemeClr val="accent1"/>
                </a:solidFill>
                <a:latin typeface="Verdana" panose="020B0604030504040204" pitchFamily="34" charset="0"/>
              </a:rPr>
              <a:t>Изучение возможностей различных ИС на рынке:</a:t>
            </a:r>
            <a:endParaRPr lang="ru-RU" dirty="0">
              <a:latin typeface="Verdana" panose="020B060403050404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36914" y="3074946"/>
            <a:ext cx="77443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dirty="0">
                <a:latin typeface="Verdana" panose="020B0604030504040204" pitchFamily="34" charset="0"/>
              </a:rPr>
              <a:t>1С:</a:t>
            </a:r>
            <a:r>
              <a:rPr lang="en-US" altLang="ru-RU" dirty="0" smtClean="0">
                <a:latin typeface="Verdana" panose="020B0604030504040204" pitchFamily="34" charset="0"/>
              </a:rPr>
              <a:t>ERP</a:t>
            </a:r>
            <a:r>
              <a:rPr lang="ru-RU" altLang="ru-RU" dirty="0" smtClean="0">
                <a:latin typeface="Verdana" panose="020B0604030504040204" pitchFamily="34" charset="0"/>
              </a:rPr>
              <a:t>, 1С:МЭС, 1С:</a:t>
            </a:r>
            <a:r>
              <a:rPr lang="en-US" altLang="ru-RU" dirty="0" smtClean="0">
                <a:latin typeface="Verdana" panose="020B0604030504040204" pitchFamily="34" charset="0"/>
              </a:rPr>
              <a:t>PDM</a:t>
            </a:r>
            <a:r>
              <a:rPr lang="ru-RU" altLang="ru-RU" dirty="0" smtClean="0">
                <a:latin typeface="Verdana" panose="020B0604030504040204" pitchFamily="34" charset="0"/>
              </a:rPr>
              <a:t>, СПРУТ, Лоцман, Вертикаль… </a:t>
            </a:r>
          </a:p>
          <a:p>
            <a:endParaRPr lang="ru-RU" dirty="0"/>
          </a:p>
        </p:txBody>
      </p:sp>
      <p:pic>
        <p:nvPicPr>
          <p:cNvPr id="13" name="Picture 4" descr="Процесс внедрения ER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34" y="3628344"/>
            <a:ext cx="6048375" cy="2981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11515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="" xmlns:a16="http://schemas.microsoft.com/office/drawing/2014/main" id="{840740A9-84AC-43C6-B78A-6AC6A5B7F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0956" y="210172"/>
            <a:ext cx="8680197" cy="732732"/>
          </a:xfrm>
        </p:spPr>
        <p:txBody>
          <a:bodyPr>
            <a:normAutofit/>
          </a:bodyPr>
          <a:lstStyle/>
          <a:p>
            <a:r>
              <a:rPr lang="ru-RU" dirty="0" smtClean="0"/>
              <a:t>Вначале было слово - Концепция</a:t>
            </a:r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="" xmlns:a16="http://schemas.microsoft.com/office/drawing/2014/main" id="{BABD83FE-8693-4D78-802E-1F6F5FD3E15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ru-RU" sz="1400" dirty="0" smtClean="0"/>
              <a:t>Функции АИС:</a:t>
            </a:r>
            <a:endParaRPr lang="ru-RU" sz="1400" dirty="0"/>
          </a:p>
        </p:txBody>
      </p:sp>
      <p:sp>
        <p:nvSpPr>
          <p:cNvPr id="7" name="Текст 6">
            <a:extLst>
              <a:ext uri="{FF2B5EF4-FFF2-40B4-BE49-F238E27FC236}">
                <a16:creationId xmlns="" xmlns:a16="http://schemas.microsoft.com/office/drawing/2014/main" id="{74E30EFF-E522-4766-BB3C-AE48D2AA157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7351" y="1591279"/>
            <a:ext cx="10482503" cy="3290887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Управление продажами, в том числе управление взаимоотношениями с покупателями </a:t>
            </a: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CRM</a:t>
            </a:r>
            <a:endParaRPr lang="ru-RU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spcAft>
                <a:spcPts val="600"/>
              </a:spcAft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Управление закупками, в том числе управление взаимоотношениями с поставщиками </a:t>
            </a: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SRM</a:t>
            </a:r>
            <a:endParaRPr lang="ru-RU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spcAft>
                <a:spcPts val="600"/>
              </a:spcAft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Управление складскими </a:t>
            </a: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запасами</a:t>
            </a:r>
            <a:endParaRPr lang="ru-RU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spcAft>
                <a:spcPts val="600"/>
              </a:spcAft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Управление производством и расчет себестоимости в части выпуска готовой </a:t>
            </a: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продукции</a:t>
            </a:r>
            <a:endParaRPr lang="ru-RU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spcAft>
                <a:spcPts val="600"/>
              </a:spcAft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Управление производством – диспетчеризация (цеховой уровень</a:t>
            </a: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lang="ru-RU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spcAft>
                <a:spcPts val="600"/>
              </a:spcAft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Управление </a:t>
            </a: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ремонтами</a:t>
            </a:r>
            <a:endParaRPr lang="ru-RU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spcAft>
                <a:spcPts val="600"/>
              </a:spcAft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Казначейство и </a:t>
            </a: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бюджетирование</a:t>
            </a:r>
            <a:endParaRPr lang="ru-RU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spcAft>
                <a:spcPts val="600"/>
              </a:spcAft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Рабочее место </a:t>
            </a: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руководителя</a:t>
            </a:r>
            <a:endParaRPr lang="ru-RU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spcAft>
                <a:spcPts val="600"/>
              </a:spcAft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PDM Управление инженерными </a:t>
            </a: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данными</a:t>
            </a:r>
            <a:endParaRPr lang="ru-RU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spcAft>
                <a:spcPts val="600"/>
              </a:spcAft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Бухгалтерский и налоговый </a:t>
            </a: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учет</a:t>
            </a:r>
            <a:endParaRPr lang="ru-RU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spcAft>
                <a:spcPts val="600"/>
              </a:spcAft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Зарплата и управление </a:t>
            </a: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персоналом</a:t>
            </a:r>
            <a:endParaRPr lang="ru-RU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spcAft>
                <a:spcPts val="600"/>
              </a:spcAft>
            </a:pP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Документооборот</a:t>
            </a:r>
            <a:endParaRPr lang="ru-RU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spcAft>
                <a:spcPts val="600"/>
              </a:spcAft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Производственная безопасность и охрана </a:t>
            </a: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труда</a:t>
            </a:r>
            <a:endParaRPr lang="ru-RU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3" name="Picture 6" descr="Секундомер, Управление Временем, Врем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3673" y="3903685"/>
            <a:ext cx="4087385" cy="2725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70414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="" xmlns:a16="http://schemas.microsoft.com/office/drawing/2014/main" id="{840740A9-84AC-43C6-B78A-6AC6A5B7F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0954" y="104665"/>
            <a:ext cx="9708900" cy="732732"/>
          </a:xfrm>
        </p:spPr>
        <p:txBody>
          <a:bodyPr>
            <a:normAutofit/>
          </a:bodyPr>
          <a:lstStyle/>
          <a:p>
            <a:r>
              <a:rPr lang="ru-RU" sz="3000" dirty="0" smtClean="0"/>
              <a:t>Пример детализации функций АИС в Концепции</a:t>
            </a:r>
            <a:endParaRPr lang="ru-RU" sz="3000" dirty="0"/>
          </a:p>
        </p:txBody>
      </p:sp>
      <p:sp>
        <p:nvSpPr>
          <p:cNvPr id="6" name="Текст 5">
            <a:extLst>
              <a:ext uri="{FF2B5EF4-FFF2-40B4-BE49-F238E27FC236}">
                <a16:creationId xmlns="" xmlns:a16="http://schemas.microsoft.com/office/drawing/2014/main" id="{BABD83FE-8693-4D78-802E-1F6F5FD3E15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sz="1400" dirty="0" smtClean="0"/>
              <a:t>Пример детализации:</a:t>
            </a:r>
            <a:endParaRPr lang="ru-RU" sz="1400" dirty="0"/>
          </a:p>
        </p:txBody>
      </p:sp>
      <p:sp>
        <p:nvSpPr>
          <p:cNvPr id="7" name="Текст 6">
            <a:extLst>
              <a:ext uri="{FF2B5EF4-FFF2-40B4-BE49-F238E27FC236}">
                <a16:creationId xmlns="" xmlns:a16="http://schemas.microsoft.com/office/drawing/2014/main" id="{74E30EFF-E522-4766-BB3C-AE48D2AA157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9802" y="747218"/>
            <a:ext cx="10785898" cy="3290887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450215" lvl="0"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формировать расписание изготовления изделий и </a:t>
            </a:r>
            <a:r>
              <a:rPr lang="ru-RU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полуфабрикатов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0215" lvl="0"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осуществлять пооперационное </a:t>
            </a:r>
            <a:r>
              <a:rPr lang="ru-RU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планирование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0215" lvl="0"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контролировать процесс исполнения </a:t>
            </a:r>
            <a:r>
              <a:rPr lang="ru-RU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заказа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0215" lvl="0"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выполнять прогнозирование протекания стадий </a:t>
            </a:r>
            <a:r>
              <a:rPr lang="ru-RU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производства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0215" lvl="0"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выполнять </a:t>
            </a:r>
            <a:r>
              <a:rPr lang="ru-RU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перепланирование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0215" lvl="0"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детализировать нужные для изготовления готовой продукции/ГП сырье </a:t>
            </a:r>
            <a:r>
              <a:rPr lang="ru-RU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материалы 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маршрутных </a:t>
            </a:r>
            <a:r>
              <a:rPr lang="ru-RU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картах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0215"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контролировать наличие </a:t>
            </a:r>
            <a:r>
              <a:rPr lang="ru-RU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ресурсов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0215"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управлять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приоритизацией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заказов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0215"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осуществлять учет выработки персонала, занятого в </a:t>
            </a:r>
            <a:r>
              <a:rPr lang="ru-RU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процессе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0215"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оценивать доступность производственного </a:t>
            </a:r>
            <a:r>
              <a:rPr lang="ru-RU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оборудования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0215"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рассчитывать прогнозный срок выпуска ГП, на которую был получен запрос от </a:t>
            </a:r>
            <a:r>
              <a:rPr lang="ru-RU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клиента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0215"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рассчитывать плановую себестоимость изготавливаемых изделий как основание для оценки экономики заказа и принятия решения о заключении </a:t>
            </a:r>
            <a:r>
              <a:rPr lang="ru-RU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контракта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0215"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осуществлять план-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фактный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анализ себестоимости </a:t>
            </a:r>
            <a:r>
              <a:rPr lang="ru-RU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ГП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0215"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контроль обеспеченности этапов своего подразделения необходимыми </a:t>
            </a:r>
            <a:r>
              <a:rPr lang="ru-RU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ресурсами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0215"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формирование перечня задач, которые требуются для исполнения этапов изготовления </a:t>
            </a:r>
            <a:r>
              <a:rPr lang="ru-RU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ГП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0215"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назначение ответственного на каждую </a:t>
            </a:r>
            <a:r>
              <a:rPr lang="ru-RU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операцию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0215"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формирование режима </a:t>
            </a:r>
            <a:r>
              <a:rPr lang="ru-RU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0215"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отслеживание загруженности и доступности рабочих </a:t>
            </a:r>
            <a:r>
              <a:rPr lang="ru-RU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центров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0215"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распределение задач между </a:t>
            </a:r>
            <a:r>
              <a:rPr lang="ru-RU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ними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0215"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отражение выполнения задач с фиксацией потраченного сырья и материалов и размера понесенных </a:t>
            </a:r>
            <a:r>
              <a:rPr lang="ru-RU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трудозатрат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0215"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анализ прохождения процессов изготовления в своем </a:t>
            </a:r>
            <a:r>
              <a:rPr lang="ru-RU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цехе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Фото Алексея Кислова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9" r="11107"/>
          <a:stretch>
            <a:fillRect/>
          </a:stretch>
        </p:blipFill>
        <p:spPr bwMode="auto">
          <a:xfrm>
            <a:off x="9328638" y="3902196"/>
            <a:ext cx="2435469" cy="214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34050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Рисунок 67">
            <a:extLst>
              <a:ext uri="{FF2B5EF4-FFF2-40B4-BE49-F238E27FC236}">
                <a16:creationId xmlns="" xmlns:a16="http://schemas.microsoft.com/office/drawing/2014/main" id="{17AE160F-BF71-4EDF-8A66-2C9ADFBFD9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5414850" y="-70878"/>
            <a:ext cx="6878638" cy="6878638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8AA203EB-ABD6-4A78-915B-B3343B6F7B2E}"/>
              </a:ext>
            </a:extLst>
          </p:cNvPr>
          <p:cNvSpPr/>
          <p:nvPr/>
        </p:nvSpPr>
        <p:spPr>
          <a:xfrm>
            <a:off x="1316657" y="135904"/>
            <a:ext cx="107375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36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Heraclito ExtraBold" pitchFamily="2" charset="0"/>
              </a:rPr>
              <a:t>Варианты выбора ИС по функциям</a:t>
            </a:r>
            <a:endParaRPr lang="ru-RU" sz="3600" dirty="0">
              <a:solidFill>
                <a:prstClr val="black">
                  <a:lumMod val="85000"/>
                  <a:lumOff val="15000"/>
                </a:prstClr>
              </a:solidFill>
              <a:latin typeface="Heraclito ExtraBold" pitchFamily="2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628EFEB0-7DFE-4423-AE94-8E93AAEB9C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4533" y="304855"/>
            <a:ext cx="835415" cy="477380"/>
          </a:xfrm>
          <a:prstGeom prst="rect">
            <a:avLst/>
          </a:prstGeom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9146042"/>
              </p:ext>
            </p:extLst>
          </p:nvPr>
        </p:nvGraphicFramePr>
        <p:xfrm>
          <a:off x="114300" y="914235"/>
          <a:ext cx="11939954" cy="556357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832390"/>
                <a:gridCol w="7107564"/>
              </a:tblGrid>
              <a:tr h="2625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Функция</a:t>
                      </a:r>
                      <a:endParaRPr lang="ru-RU" sz="1400" b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086" marR="540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Варианты ИС</a:t>
                      </a:r>
                      <a:endParaRPr lang="ru-RU" sz="1400" b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086" marR="54086" marT="0" marB="0"/>
                </a:tc>
              </a:tr>
              <a:tr h="164027"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Управление продажами и </a:t>
                      </a:r>
                      <a:r>
                        <a:rPr lang="ru-RU" sz="14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маркетинг</a:t>
                      </a:r>
                    </a:p>
                  </a:txBody>
                  <a:tcPr marL="54086" marR="5408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1С:</a:t>
                      </a:r>
                      <a:r>
                        <a:rPr lang="en-US" sz="1400" b="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ERP + CRM</a:t>
                      </a:r>
                      <a:r>
                        <a:rPr lang="ru-RU" sz="1400" b="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, 1С: ДО</a:t>
                      </a:r>
                    </a:p>
                  </a:txBody>
                  <a:tcPr marL="54086" marR="54086" marT="0" marB="0"/>
                </a:tc>
              </a:tr>
              <a:tr h="32805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Модуль «Торги для 1С </a:t>
                      </a:r>
                      <a:r>
                        <a:rPr lang="ru-RU" sz="1400" b="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CRM»</a:t>
                      </a:r>
                      <a:endParaRPr lang="ru-RU" sz="1400" b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086" marR="54086" marT="0" marB="0"/>
                </a:tc>
              </a:tr>
              <a:tr h="32805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Сайт – оперативная информация для анализа</a:t>
                      </a:r>
                    </a:p>
                  </a:txBody>
                  <a:tcPr marL="54086" marR="54086" marT="0" marB="0"/>
                </a:tc>
              </a:tr>
              <a:tr h="328052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Управление закупками</a:t>
                      </a:r>
                      <a:endParaRPr lang="ru-RU" sz="1400" b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086" marR="54086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1С:</a:t>
                      </a:r>
                      <a:r>
                        <a:rPr lang="en-US" sz="1400" b="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ERP + CRM</a:t>
                      </a:r>
                      <a:r>
                        <a:rPr lang="ru-RU" sz="1400" b="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, 1С</a:t>
                      </a:r>
                      <a:r>
                        <a:rPr lang="ru-RU" sz="14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: </a:t>
                      </a:r>
                      <a:r>
                        <a:rPr lang="ru-RU" sz="1400" b="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ДО</a:t>
                      </a:r>
                      <a:endParaRPr lang="ru-RU" sz="1400" b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086" marR="54086" marT="0" marB="0"/>
                </a:tc>
              </a:tr>
              <a:tr h="32805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Модуль «Торги для 1С </a:t>
                      </a:r>
                      <a:r>
                        <a:rPr lang="ru-RU" sz="1400" b="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CRM»</a:t>
                      </a:r>
                      <a:endParaRPr lang="ru-RU" sz="1400" b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086" marR="54086" marT="0" marB="0"/>
                </a:tc>
              </a:tr>
              <a:tr h="1640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Управление складскими запасами</a:t>
                      </a:r>
                    </a:p>
                  </a:txBody>
                  <a:tcPr marL="54086" marR="5408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1С:</a:t>
                      </a:r>
                      <a:r>
                        <a:rPr lang="en-US" sz="1400" b="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ERP + CRM</a:t>
                      </a:r>
                      <a:endParaRPr lang="ru-RU" sz="1400" b="0" dirty="0" smtClean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086" marR="54086" marT="0" marB="0"/>
                </a:tc>
              </a:tr>
              <a:tr h="3280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Управление производством и расчет себестоимости</a:t>
                      </a:r>
                    </a:p>
                  </a:txBody>
                  <a:tcPr marL="54086" marR="5408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1С:</a:t>
                      </a:r>
                      <a:r>
                        <a:rPr lang="en-US" sz="1400" b="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ERP + CRM</a:t>
                      </a:r>
                      <a:endParaRPr lang="ru-RU" sz="1400" b="0" dirty="0" smtClean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086" marR="54086" marT="0" marB="0"/>
                </a:tc>
              </a:tr>
              <a:tr h="164027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Управление производством – диспетчеризация (цеховой уровень)</a:t>
                      </a:r>
                      <a:endParaRPr lang="ru-RU" sz="1400" b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086" marR="5408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1С:</a:t>
                      </a:r>
                      <a:r>
                        <a:rPr lang="en-US" sz="1400" b="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ERP + CRM</a:t>
                      </a:r>
                      <a:endParaRPr lang="ru-RU" sz="1400" b="0" dirty="0" smtClean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086" marR="54086" marT="0" marB="0"/>
                </a:tc>
              </a:tr>
              <a:tr h="2592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1С: MES – </a:t>
                      </a:r>
                      <a:r>
                        <a:rPr lang="ru-RU" sz="1400" b="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факт изготовления </a:t>
                      </a:r>
                      <a:r>
                        <a:rPr lang="ru-RU" sz="14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изделия, узла, </a:t>
                      </a:r>
                      <a:r>
                        <a:rPr lang="ru-RU" sz="1400" b="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движения </a:t>
                      </a:r>
                      <a:r>
                        <a:rPr lang="ru-RU" sz="14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ТМЦ</a:t>
                      </a:r>
                    </a:p>
                  </a:txBody>
                  <a:tcPr marL="54086" marR="54086" marT="0" marB="0"/>
                </a:tc>
              </a:tr>
              <a:tr h="29646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PDM Управление инженерными данными</a:t>
                      </a:r>
                    </a:p>
                  </a:txBody>
                  <a:tcPr marL="54086" marR="54086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1С:</a:t>
                      </a:r>
                      <a:r>
                        <a:rPr lang="en-US" sz="1400" b="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PDM</a:t>
                      </a:r>
                      <a:r>
                        <a:rPr lang="ru-RU" sz="1400" b="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–библиотека документации по изделиям, нормативам и спецификациям </a:t>
                      </a:r>
                    </a:p>
                  </a:txBody>
                  <a:tcPr marL="54086" marR="54086" marT="0" marB="0"/>
                </a:tc>
              </a:tr>
              <a:tr h="328052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Управление ремонтами</a:t>
                      </a:r>
                    </a:p>
                  </a:txBody>
                  <a:tcPr marL="54086" marR="5408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1С: </a:t>
                      </a:r>
                      <a:r>
                        <a:rPr lang="en-US" sz="1400" b="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ERP + CRM</a:t>
                      </a:r>
                      <a:endParaRPr lang="ru-RU" sz="1400" b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086" marR="54086" marT="0" marB="0"/>
                </a:tc>
              </a:tr>
              <a:tr h="328052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effectLst/>
                      </a:endParaRPr>
                    </a:p>
                  </a:txBody>
                  <a:tcPr marL="54086" marR="5408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1С: ТОИР </a:t>
                      </a:r>
                      <a:endParaRPr lang="ru-RU" sz="1400" b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086" marR="54086" marT="0" marB="0"/>
                </a:tc>
              </a:tr>
              <a:tr h="1640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Казначейство и бюджетирование</a:t>
                      </a:r>
                      <a:endParaRPr lang="ru-RU" sz="1400" b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086" marR="5408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1С: </a:t>
                      </a:r>
                      <a:r>
                        <a:rPr lang="en-US" sz="1400" b="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ERP + CRM</a:t>
                      </a:r>
                      <a:endParaRPr lang="ru-RU" sz="1400" b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086" marR="54086" marT="0" marB="0"/>
                </a:tc>
              </a:tr>
              <a:tr h="1086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Рабочее место руководителя</a:t>
                      </a:r>
                      <a:endParaRPr lang="ru-RU" sz="1400" b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086" marR="5408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1С: </a:t>
                      </a:r>
                      <a:r>
                        <a:rPr lang="en-US" sz="1400" b="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ERP + CRM</a:t>
                      </a:r>
                      <a:endParaRPr lang="ru-RU" sz="1400" b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086" marR="54086" marT="0" marB="0"/>
                </a:tc>
              </a:tr>
              <a:tr h="1640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Бухгалтерский и налоговый учет</a:t>
                      </a:r>
                    </a:p>
                  </a:txBody>
                  <a:tcPr marL="54086" marR="5408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1С: </a:t>
                      </a:r>
                      <a:r>
                        <a:rPr lang="en-US" sz="1400" b="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ERP + CRM</a:t>
                      </a:r>
                      <a:endParaRPr lang="ru-RU" sz="1400" b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086" marR="54086" marT="0" marB="0"/>
                </a:tc>
              </a:tr>
              <a:tr h="1640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Зарплата и управление персоналом</a:t>
                      </a:r>
                    </a:p>
                  </a:txBody>
                  <a:tcPr marL="54086" marR="5408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1С: ЗУП </a:t>
                      </a:r>
                      <a:endParaRPr lang="ru-RU" sz="1400" b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086" marR="54086" marT="0" marB="0"/>
                </a:tc>
              </a:tr>
              <a:tr h="1640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Производственная безопасность и охрана труда</a:t>
                      </a:r>
                    </a:p>
                  </a:txBody>
                  <a:tcPr marL="54086" marR="5408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1С: ПБ</a:t>
                      </a:r>
                      <a:r>
                        <a:rPr lang="ru-RU" sz="1400" b="0" baseline="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ru-RU" sz="1400" b="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и ОТ</a:t>
                      </a:r>
                      <a:endParaRPr lang="ru-RU" sz="1400" b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086" marR="54086" marT="0" marB="0"/>
                </a:tc>
              </a:tr>
              <a:tr h="3340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lt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Учет программного обеспечения </a:t>
                      </a:r>
                      <a:endParaRPr lang="ru-RU" sz="1400" b="0" kern="1200" dirty="0">
                        <a:solidFill>
                          <a:schemeClr val="lt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err="1" smtClean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Total</a:t>
                      </a:r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ru-RU" sz="1400" b="0" kern="1200" dirty="0" err="1" smtClean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network</a:t>
                      </a:r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ru-RU" sz="1400" b="0" kern="1200" dirty="0" err="1" smtClean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inventor</a:t>
                      </a:r>
                      <a:endParaRPr lang="ru-RU" sz="1400" b="0" kern="1200" dirty="0" smtClean="0">
                        <a:solidFill>
                          <a:schemeClr val="dk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011415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ЦКП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E722E"/>
      </a:accent1>
      <a:accent2>
        <a:srgbClr val="F99A35"/>
      </a:accent2>
      <a:accent3>
        <a:srgbClr val="8F9092"/>
      </a:accent3>
      <a:accent4>
        <a:srgbClr val="58595A"/>
      </a:accent4>
      <a:accent5>
        <a:srgbClr val="FFC000"/>
      </a:accent5>
      <a:accent6>
        <a:srgbClr val="3F3F3F"/>
      </a:accent6>
      <a:hlink>
        <a:srgbClr val="FFC000"/>
      </a:hlink>
      <a:folHlink>
        <a:srgbClr val="EE722E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ЦКП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E722E"/>
      </a:accent1>
      <a:accent2>
        <a:srgbClr val="F99A35"/>
      </a:accent2>
      <a:accent3>
        <a:srgbClr val="8F9092"/>
      </a:accent3>
      <a:accent4>
        <a:srgbClr val="58595A"/>
      </a:accent4>
      <a:accent5>
        <a:srgbClr val="FFC000"/>
      </a:accent5>
      <a:accent6>
        <a:srgbClr val="3F3F3F"/>
      </a:accent6>
      <a:hlink>
        <a:srgbClr val="FFC000"/>
      </a:hlink>
      <a:folHlink>
        <a:srgbClr val="EE722E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1852</TotalTime>
  <Words>959</Words>
  <Application>Microsoft Office PowerPoint</Application>
  <PresentationFormat>Широкоэкранный</PresentationFormat>
  <Paragraphs>200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22</vt:i4>
      </vt:variant>
    </vt:vector>
  </HeadingPairs>
  <TitlesOfParts>
    <vt:vector size="37" baseType="lpstr">
      <vt:lpstr>Heraclito Medium</vt:lpstr>
      <vt:lpstr>Raleway</vt:lpstr>
      <vt:lpstr>Calibri</vt:lpstr>
      <vt:lpstr>Open Sans</vt:lpstr>
      <vt:lpstr>Times New Roman</vt:lpstr>
      <vt:lpstr>Verdana</vt:lpstr>
      <vt:lpstr>Arial</vt:lpstr>
      <vt:lpstr>GothamPro</vt:lpstr>
      <vt:lpstr>Tahoma</vt:lpstr>
      <vt:lpstr>var(--h5_typography-font-family)</vt:lpstr>
      <vt:lpstr>Heraclito ExtraBold</vt:lpstr>
      <vt:lpstr>Roboto</vt:lpstr>
      <vt:lpstr>Heraclito SemiBold</vt:lpstr>
      <vt:lpstr>Тема Office</vt:lpstr>
      <vt:lpstr>1_Тема Office</vt:lpstr>
      <vt:lpstr>Путь промышленного предприятия  к цифровой трансформации:  от концепции к реализации</vt:lpstr>
      <vt:lpstr>Опытный завод</vt:lpstr>
      <vt:lpstr>Цели и задачи проекта</vt:lpstr>
      <vt:lpstr>Презентация PowerPoint</vt:lpstr>
      <vt:lpstr>Презентация PowerPoint</vt:lpstr>
      <vt:lpstr>Подготовка</vt:lpstr>
      <vt:lpstr>Вначале было слово - Концепция</vt:lpstr>
      <vt:lpstr>Пример детализации функций АИС в Концепции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Mariya</dc:creator>
  <cp:lastModifiedBy>Малышева Екатерина</cp:lastModifiedBy>
  <cp:revision>203</cp:revision>
  <dcterms:created xsi:type="dcterms:W3CDTF">2022-11-18T09:35:55Z</dcterms:created>
  <dcterms:modified xsi:type="dcterms:W3CDTF">2022-11-30T08:07:36Z</dcterms:modified>
</cp:coreProperties>
</file>